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1" r:id="rId5"/>
  </p:sldMasterIdLst>
  <p:notesMasterIdLst>
    <p:notesMasterId r:id="rId46"/>
  </p:notesMasterIdLst>
  <p:sldIdLst>
    <p:sldId id="326" r:id="rId6"/>
    <p:sldId id="342" r:id="rId7"/>
    <p:sldId id="502" r:id="rId8"/>
    <p:sldId id="341" r:id="rId9"/>
    <p:sldId id="392" r:id="rId10"/>
    <p:sldId id="482" r:id="rId11"/>
    <p:sldId id="490" r:id="rId12"/>
    <p:sldId id="503" r:id="rId13"/>
    <p:sldId id="508" r:id="rId14"/>
    <p:sldId id="505" r:id="rId15"/>
    <p:sldId id="491" r:id="rId16"/>
    <p:sldId id="506" r:id="rId17"/>
    <p:sldId id="504" r:id="rId18"/>
    <p:sldId id="327" r:id="rId19"/>
    <p:sldId id="343" r:id="rId20"/>
    <p:sldId id="484" r:id="rId21"/>
    <p:sldId id="510" r:id="rId22"/>
    <p:sldId id="340" r:id="rId23"/>
    <p:sldId id="485" r:id="rId24"/>
    <p:sldId id="486" r:id="rId25"/>
    <p:sldId id="487" r:id="rId26"/>
    <p:sldId id="497" r:id="rId27"/>
    <p:sldId id="489" r:id="rId28"/>
    <p:sldId id="500" r:id="rId29"/>
    <p:sldId id="512" r:id="rId30"/>
    <p:sldId id="511" r:id="rId31"/>
    <p:sldId id="498" r:id="rId32"/>
    <p:sldId id="494" r:id="rId33"/>
    <p:sldId id="495" r:id="rId34"/>
    <p:sldId id="501" r:id="rId35"/>
    <p:sldId id="499" r:id="rId36"/>
    <p:sldId id="509" r:id="rId37"/>
    <p:sldId id="514" r:id="rId38"/>
    <p:sldId id="515" r:id="rId39"/>
    <p:sldId id="516" r:id="rId40"/>
    <p:sldId id="517" r:id="rId41"/>
    <p:sldId id="519" r:id="rId42"/>
    <p:sldId id="520" r:id="rId43"/>
    <p:sldId id="518" r:id="rId44"/>
    <p:sldId id="27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orient="horz" pos="1434" userDrawn="1">
          <p15:clr>
            <a:srgbClr val="A4A3A4"/>
          </p15:clr>
        </p15:guide>
        <p15:guide id="3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4585F03-B1A6-C993-0DF0-AB1E8F533AB5}" name="Lo Ker Ching" initials="LC" userId="S::kc.lo@gradiant.com::6ace15fb-163e-4e9c-84b5-3376e4d03bcd" providerId="AD"/>
  <p188:author id="{BD76C578-B27A-C13B-18F3-D9A8066212ED}" name="Lo Ker Ching" initials="KL" userId="S::kc.lo@GRADIANT.COM::6ace15fb-163e-4e9c-84b5-3376e4d03bcd" providerId="AD"/>
  <p188:author id="{0F7046B1-D1A0-2F20-D6BA-22DDBC8B8B31}" name="Felix Wang" initials="FW" userId="S::fwang@GRADIANT.COM::534f2cfb-50b1-429d-9543-39448f187544" providerId="AD"/>
  <p188:author id="{F3A917BC-6DC1-8A36-BB93-7174B2E304A5}" name="Nethaniel Tay" initials="NT" userId="S::n.tay@GRADIANT.COM::dc40059e-3394-4da6-bab2-81870052978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9D8"/>
    <a:srgbClr val="6728AA"/>
    <a:srgbClr val="000000"/>
    <a:srgbClr val="D2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FCDAD-C5DD-4E77-B75F-12028D85FF0D}" v="335" dt="2024-11-01T01:40:01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430"/>
        <p:guide orient="horz" pos="1434"/>
        <p:guide pos="386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8/10/relationships/authors" Target="author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thaniel Tay" userId="S::n.tay@gradiant.com::dc40059e-3394-4da6-bab2-818700529789" providerId="AD" clId="Web-{93F4A4B6-CBAA-489F-8750-6412D8EFCEA3}"/>
    <pc:docChg chg="sldOrd">
      <pc:chgData name="Nethaniel Tay" userId="S::n.tay@gradiant.com::dc40059e-3394-4da6-bab2-818700529789" providerId="AD" clId="Web-{93F4A4B6-CBAA-489F-8750-6412D8EFCEA3}" dt="2024-10-02T01:17:57.155" v="1"/>
      <pc:docMkLst>
        <pc:docMk/>
      </pc:docMkLst>
      <pc:sldChg chg="ord">
        <pc:chgData name="Nethaniel Tay" userId="S::n.tay@gradiant.com::dc40059e-3394-4da6-bab2-818700529789" providerId="AD" clId="Web-{93F4A4B6-CBAA-489F-8750-6412D8EFCEA3}" dt="2024-10-02T01:17:57.155" v="1"/>
        <pc:sldMkLst>
          <pc:docMk/>
          <pc:sldMk cId="2090948014" sldId="517"/>
        </pc:sldMkLst>
      </pc:sldChg>
    </pc:docChg>
  </pc:docChgLst>
  <pc:docChgLst>
    <pc:chgData name="Lo Ker Ching" userId="S::kc.lo@gradiant.com::6ace15fb-163e-4e9c-84b5-3376e4d03bcd" providerId="AD" clId="Web-{3AE08AC6-2AB1-C659-5298-956962E26029}"/>
    <pc:docChg chg="modSld">
      <pc:chgData name="Lo Ker Ching" userId="S::kc.lo@gradiant.com::6ace15fb-163e-4e9c-84b5-3376e4d03bcd" providerId="AD" clId="Web-{3AE08AC6-2AB1-C659-5298-956962E26029}" dt="2024-10-01T05:39:10.043" v="32"/>
      <pc:docMkLst>
        <pc:docMk/>
      </pc:docMkLst>
      <pc:sldChg chg="modSp">
        <pc:chgData name="Lo Ker Ching" userId="S::kc.lo@gradiant.com::6ace15fb-163e-4e9c-84b5-3376e4d03bcd" providerId="AD" clId="Web-{3AE08AC6-2AB1-C659-5298-956962E26029}" dt="2024-10-01T05:34:45.767" v="9" actId="20577"/>
        <pc:sldMkLst>
          <pc:docMk/>
          <pc:sldMk cId="3398482389" sldId="327"/>
        </pc:sldMkLst>
        <pc:spChg chg="mod">
          <ac:chgData name="Lo Ker Ching" userId="S::kc.lo@gradiant.com::6ace15fb-163e-4e9c-84b5-3376e4d03bcd" providerId="AD" clId="Web-{3AE08AC6-2AB1-C659-5298-956962E26029}" dt="2024-10-01T05:34:45.767" v="9" actId="20577"/>
          <ac:spMkLst>
            <pc:docMk/>
            <pc:sldMk cId="3398482389" sldId="327"/>
            <ac:spMk id="2" creationId="{8C87EACC-AA4F-9844-B8E3-D6316D49E127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8:37.292" v="30"/>
        <pc:sldMkLst>
          <pc:docMk/>
          <pc:sldMk cId="557299700" sldId="340"/>
        </pc:sldMkLst>
        <pc:graphicFrameChg chg="modGraphic">
          <ac:chgData name="Lo Ker Ching" userId="S::kc.lo@gradiant.com::6ace15fb-163e-4e9c-84b5-3376e4d03bcd" providerId="AD" clId="Web-{3AE08AC6-2AB1-C659-5298-956962E26029}" dt="2024-10-01T05:38:37.292" v="30"/>
          <ac:graphicFrameMkLst>
            <pc:docMk/>
            <pc:sldMk cId="557299700" sldId="340"/>
            <ac:graphicFrameMk id="7" creationId="{086788BD-E9B2-AD12-22F9-A02AB47257A0}"/>
          </ac:graphicFrameMkLst>
        </pc:graphicFrameChg>
      </pc:sldChg>
      <pc:sldChg chg="modSp">
        <pc:chgData name="Lo Ker Ching" userId="S::kc.lo@gradiant.com::6ace15fb-163e-4e9c-84b5-3376e4d03bcd" providerId="AD" clId="Web-{3AE08AC6-2AB1-C659-5298-956962E26029}" dt="2024-10-01T05:34:08.296" v="3" actId="20577"/>
        <pc:sldMkLst>
          <pc:docMk/>
          <pc:sldMk cId="2319483784" sldId="342"/>
        </pc:sldMkLst>
        <pc:spChg chg="mod">
          <ac:chgData name="Lo Ker Ching" userId="S::kc.lo@gradiant.com::6ace15fb-163e-4e9c-84b5-3376e4d03bcd" providerId="AD" clId="Web-{3AE08AC6-2AB1-C659-5298-956962E26029}" dt="2024-10-01T05:34:08.296" v="3" actId="20577"/>
          <ac:spMkLst>
            <pc:docMk/>
            <pc:sldMk cId="2319483784" sldId="342"/>
            <ac:spMk id="3" creationId="{D0DF59FB-A8EE-C807-E350-F94B1B58664E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4:53.611" v="12" actId="20577"/>
        <pc:sldMkLst>
          <pc:docMk/>
          <pc:sldMk cId="4294662032" sldId="343"/>
        </pc:sldMkLst>
        <pc:spChg chg="mod">
          <ac:chgData name="Lo Ker Ching" userId="S::kc.lo@gradiant.com::6ace15fb-163e-4e9c-84b5-3376e4d03bcd" providerId="AD" clId="Web-{3AE08AC6-2AB1-C659-5298-956962E26029}" dt="2024-10-01T05:34:53.611" v="12" actId="20577"/>
          <ac:spMkLst>
            <pc:docMk/>
            <pc:sldMk cId="4294662032" sldId="343"/>
            <ac:spMk id="3" creationId="{D0DF59FB-A8EE-C807-E350-F94B1B58664E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7:28.726" v="28" actId="1076"/>
        <pc:sldMkLst>
          <pc:docMk/>
          <pc:sldMk cId="4260044279" sldId="487"/>
        </pc:sldMkLst>
        <pc:spChg chg="mod">
          <ac:chgData name="Lo Ker Ching" userId="S::kc.lo@gradiant.com::6ace15fb-163e-4e9c-84b5-3376e4d03bcd" providerId="AD" clId="Web-{3AE08AC6-2AB1-C659-5298-956962E26029}" dt="2024-10-01T05:37:28.726" v="28" actId="1076"/>
          <ac:spMkLst>
            <pc:docMk/>
            <pc:sldMk cId="4260044279" sldId="487"/>
            <ac:spMk id="7" creationId="{116C7BE6-6DC4-97BD-EFD2-91F2A29FA658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5:20.018" v="16" actId="20577"/>
        <pc:sldMkLst>
          <pc:docMk/>
          <pc:sldMk cId="2132695386" sldId="489"/>
        </pc:sldMkLst>
        <pc:spChg chg="mod">
          <ac:chgData name="Lo Ker Ching" userId="S::kc.lo@gradiant.com::6ace15fb-163e-4e9c-84b5-3376e4d03bcd" providerId="AD" clId="Web-{3AE08AC6-2AB1-C659-5298-956962E26029}" dt="2024-10-01T05:35:20.018" v="16" actId="20577"/>
          <ac:spMkLst>
            <pc:docMk/>
            <pc:sldMk cId="2132695386" sldId="489"/>
            <ac:spMk id="2" creationId="{8C87EACC-AA4F-9844-B8E3-D6316D49E127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9:10.043" v="32"/>
        <pc:sldMkLst>
          <pc:docMk/>
          <pc:sldMk cId="750756055" sldId="498"/>
        </pc:sldMkLst>
        <pc:graphicFrameChg chg="modGraphic">
          <ac:chgData name="Lo Ker Ching" userId="S::kc.lo@gradiant.com::6ace15fb-163e-4e9c-84b5-3376e4d03bcd" providerId="AD" clId="Web-{3AE08AC6-2AB1-C659-5298-956962E26029}" dt="2024-10-01T05:39:10.043" v="32"/>
          <ac:graphicFrameMkLst>
            <pc:docMk/>
            <pc:sldMk cId="750756055" sldId="498"/>
            <ac:graphicFrameMk id="7" creationId="{5D520585-2328-85F6-7262-514F1A788974}"/>
          </ac:graphicFrameMkLst>
        </pc:graphicFrameChg>
      </pc:sldChg>
      <pc:sldChg chg="modSp">
        <pc:chgData name="Lo Ker Ching" userId="S::kc.lo@gradiant.com::6ace15fb-163e-4e9c-84b5-3376e4d03bcd" providerId="AD" clId="Web-{3AE08AC6-2AB1-C659-5298-956962E26029}" dt="2024-10-01T05:35:27.440" v="18" actId="20577"/>
        <pc:sldMkLst>
          <pc:docMk/>
          <pc:sldMk cId="2134444180" sldId="500"/>
        </pc:sldMkLst>
        <pc:spChg chg="mod">
          <ac:chgData name="Lo Ker Ching" userId="S::kc.lo@gradiant.com::6ace15fb-163e-4e9c-84b5-3376e4d03bcd" providerId="AD" clId="Web-{3AE08AC6-2AB1-C659-5298-956962E26029}" dt="2024-10-01T05:35:27.440" v="18" actId="20577"/>
          <ac:spMkLst>
            <pc:docMk/>
            <pc:sldMk cId="2134444180" sldId="500"/>
            <ac:spMk id="3" creationId="{D0DF59FB-A8EE-C807-E350-F94B1B58664E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7:12.757" v="26" actId="1076"/>
        <pc:sldMkLst>
          <pc:docMk/>
          <pc:sldMk cId="3098889766" sldId="501"/>
        </pc:sldMkLst>
        <pc:spChg chg="mod">
          <ac:chgData name="Lo Ker Ching" userId="S::kc.lo@gradiant.com::6ace15fb-163e-4e9c-84b5-3376e4d03bcd" providerId="AD" clId="Web-{3AE08AC6-2AB1-C659-5298-956962E26029}" dt="2024-10-01T05:37:12.757" v="26" actId="1076"/>
          <ac:spMkLst>
            <pc:docMk/>
            <pc:sldMk cId="3098889766" sldId="501"/>
            <ac:spMk id="7" creationId="{116C7BE6-6DC4-97BD-EFD2-91F2A29FA658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7:57.337" v="29" actId="1076"/>
        <pc:sldMkLst>
          <pc:docMk/>
          <pc:sldMk cId="158409399" sldId="503"/>
        </pc:sldMkLst>
        <pc:spChg chg="mod">
          <ac:chgData name="Lo Ker Ching" userId="S::kc.lo@gradiant.com::6ace15fb-163e-4e9c-84b5-3376e4d03bcd" providerId="AD" clId="Web-{3AE08AC6-2AB1-C659-5298-956962E26029}" dt="2024-10-01T05:37:57.337" v="29" actId="1076"/>
          <ac:spMkLst>
            <pc:docMk/>
            <pc:sldMk cId="158409399" sldId="503"/>
            <ac:spMk id="2" creationId="{064595F4-245D-B125-C3CA-FAEF1F276464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4:38.704" v="7" actId="20577"/>
        <pc:sldMkLst>
          <pc:docMk/>
          <pc:sldMk cId="3784799069" sldId="504"/>
        </pc:sldMkLst>
        <pc:spChg chg="mod">
          <ac:chgData name="Lo Ker Ching" userId="S::kc.lo@gradiant.com::6ace15fb-163e-4e9c-84b5-3376e4d03bcd" providerId="AD" clId="Web-{3AE08AC6-2AB1-C659-5298-956962E26029}" dt="2024-10-01T05:34:38.704" v="7" actId="20577"/>
          <ac:spMkLst>
            <pc:docMk/>
            <pc:sldMk cId="3784799069" sldId="504"/>
            <ac:spMk id="8" creationId="{4ADD9AE6-5AF4-0D32-A741-44350531B85A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6:30.365" v="20" actId="20577"/>
        <pc:sldMkLst>
          <pc:docMk/>
          <pc:sldMk cId="2246702452" sldId="509"/>
        </pc:sldMkLst>
        <pc:spChg chg="mod">
          <ac:chgData name="Lo Ker Ching" userId="S::kc.lo@gradiant.com::6ace15fb-163e-4e9c-84b5-3376e4d03bcd" providerId="AD" clId="Web-{3AE08AC6-2AB1-C659-5298-956962E26029}" dt="2024-10-01T05:36:30.365" v="20" actId="20577"/>
          <ac:spMkLst>
            <pc:docMk/>
            <pc:sldMk cId="2246702452" sldId="509"/>
            <ac:spMk id="2" creationId="{8C87EACC-AA4F-9844-B8E3-D6316D49E127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6:37.537" v="23" actId="20577"/>
        <pc:sldMkLst>
          <pc:docMk/>
          <pc:sldMk cId="1208498887" sldId="514"/>
        </pc:sldMkLst>
        <pc:spChg chg="mod">
          <ac:chgData name="Lo Ker Ching" userId="S::kc.lo@gradiant.com::6ace15fb-163e-4e9c-84b5-3376e4d03bcd" providerId="AD" clId="Web-{3AE08AC6-2AB1-C659-5298-956962E26029}" dt="2024-10-01T05:36:37.537" v="23" actId="20577"/>
          <ac:spMkLst>
            <pc:docMk/>
            <pc:sldMk cId="1208498887" sldId="514"/>
            <ac:spMk id="3" creationId="{D0DF59FB-A8EE-C807-E350-F94B1B58664E}"/>
          </ac:spMkLst>
        </pc:spChg>
      </pc:sldChg>
      <pc:sldChg chg="modSp">
        <pc:chgData name="Lo Ker Ching" userId="S::kc.lo@gradiant.com::6ace15fb-163e-4e9c-84b5-3376e4d03bcd" providerId="AD" clId="Web-{3AE08AC6-2AB1-C659-5298-956962E26029}" dt="2024-10-01T05:36:56.506" v="24" actId="1076"/>
        <pc:sldMkLst>
          <pc:docMk/>
          <pc:sldMk cId="3325291665" sldId="518"/>
        </pc:sldMkLst>
        <pc:spChg chg="mod">
          <ac:chgData name="Lo Ker Ching" userId="S::kc.lo@gradiant.com::6ace15fb-163e-4e9c-84b5-3376e4d03bcd" providerId="AD" clId="Web-{3AE08AC6-2AB1-C659-5298-956962E26029}" dt="2024-10-01T05:36:56.506" v="24" actId="1076"/>
          <ac:spMkLst>
            <pc:docMk/>
            <pc:sldMk cId="3325291665" sldId="518"/>
            <ac:spMk id="7" creationId="{116C7BE6-6DC4-97BD-EFD2-91F2A29FA658}"/>
          </ac:spMkLst>
        </pc:spChg>
      </pc:sldChg>
    </pc:docChg>
  </pc:docChgLst>
  <pc:docChgLst>
    <pc:chgData name="Lo Ker Ching" userId="6ace15fb-163e-4e9c-84b5-3376e4d03bcd" providerId="ADAL" clId="{2698E70D-6A2B-4B66-9159-D4557FAE90C1}"/>
    <pc:docChg chg="undo custSel addSld delSld modSld">
      <pc:chgData name="Lo Ker Ching" userId="6ace15fb-163e-4e9c-84b5-3376e4d03bcd" providerId="ADAL" clId="{2698E70D-6A2B-4B66-9159-D4557FAE90C1}" dt="2024-07-23T05:07:28.171" v="108" actId="20577"/>
      <pc:docMkLst>
        <pc:docMk/>
      </pc:docMkLst>
      <pc:sldChg chg="add del">
        <pc:chgData name="Lo Ker Ching" userId="6ace15fb-163e-4e9c-84b5-3376e4d03bcd" providerId="ADAL" clId="{2698E70D-6A2B-4B66-9159-D4557FAE90C1}" dt="2024-07-23T05:07:24.457" v="101" actId="47"/>
        <pc:sldMkLst>
          <pc:docMk/>
          <pc:sldMk cId="191627593" sldId="265"/>
        </pc:sldMkLst>
      </pc:sldChg>
      <pc:sldChg chg="add del">
        <pc:chgData name="Lo Ker Ching" userId="6ace15fb-163e-4e9c-84b5-3376e4d03bcd" providerId="ADAL" clId="{2698E70D-6A2B-4B66-9159-D4557FAE90C1}" dt="2024-07-23T05:07:23.843" v="100" actId="47"/>
        <pc:sldMkLst>
          <pc:docMk/>
          <pc:sldMk cId="912760573" sldId="269"/>
        </pc:sldMkLst>
      </pc:sldChg>
      <pc:sldChg chg="add del">
        <pc:chgData name="Lo Ker Ching" userId="6ace15fb-163e-4e9c-84b5-3376e4d03bcd" providerId="ADAL" clId="{2698E70D-6A2B-4B66-9159-D4557FAE90C1}" dt="2024-07-23T05:07:23.042" v="99" actId="47"/>
        <pc:sldMkLst>
          <pc:docMk/>
          <pc:sldMk cId="4192313675" sldId="270"/>
        </pc:sldMkLst>
      </pc:sldChg>
      <pc:sldChg chg="modSp mod">
        <pc:chgData name="Lo Ker Ching" userId="6ace15fb-163e-4e9c-84b5-3376e4d03bcd" providerId="ADAL" clId="{2698E70D-6A2B-4B66-9159-D4557FAE90C1}" dt="2024-07-23T05:07:28.171" v="108" actId="20577"/>
        <pc:sldMkLst>
          <pc:docMk/>
          <pc:sldMk cId="1532394643" sldId="326"/>
        </pc:sldMkLst>
        <pc:spChg chg="mod">
          <ac:chgData name="Lo Ker Ching" userId="6ace15fb-163e-4e9c-84b5-3376e4d03bcd" providerId="ADAL" clId="{2698E70D-6A2B-4B66-9159-D4557FAE90C1}" dt="2024-07-23T05:07:28.171" v="108" actId="20577"/>
          <ac:spMkLst>
            <pc:docMk/>
            <pc:sldMk cId="1532394643" sldId="326"/>
            <ac:spMk id="2" creationId="{1628C73E-9EE8-8E6D-A183-5103EB7322D4}"/>
          </ac:spMkLst>
        </pc:spChg>
        <pc:spChg chg="mod">
          <ac:chgData name="Lo Ker Ching" userId="6ace15fb-163e-4e9c-84b5-3376e4d03bcd" providerId="ADAL" clId="{2698E70D-6A2B-4B66-9159-D4557FAE90C1}" dt="2024-07-23T05:07:26.794" v="105" actId="20577"/>
          <ac:spMkLst>
            <pc:docMk/>
            <pc:sldMk cId="1532394643" sldId="326"/>
            <ac:spMk id="3" creationId="{21F7F9A5-C96C-F159-4997-8A32B9C11F97}"/>
          </ac:spMkLst>
        </pc:spChg>
        <pc:spChg chg="mod">
          <ac:chgData name="Lo Ker Ching" userId="6ace15fb-163e-4e9c-84b5-3376e4d03bcd" providerId="ADAL" clId="{2698E70D-6A2B-4B66-9159-D4557FAE90C1}" dt="2024-07-23T05:07:25.652" v="103" actId="20577"/>
          <ac:spMkLst>
            <pc:docMk/>
            <pc:sldMk cId="1532394643" sldId="326"/>
            <ac:spMk id="4" creationId="{445B0E58-ABDC-6CB9-CF7D-1AEEBD5DD788}"/>
          </ac:spMkLst>
        </pc:spChg>
        <pc:spChg chg="mod">
          <ac:chgData name="Lo Ker Ching" userId="6ace15fb-163e-4e9c-84b5-3376e4d03bcd" providerId="ADAL" clId="{2698E70D-6A2B-4B66-9159-D4557FAE90C1}" dt="2024-07-23T05:07:25.054" v="102" actId="20577"/>
          <ac:spMkLst>
            <pc:docMk/>
            <pc:sldMk cId="1532394643" sldId="326"/>
            <ac:spMk id="5" creationId="{6E6D6D5E-B5AE-5D2A-2D17-C89D972F36B5}"/>
          </ac:spMkLst>
        </pc:spChg>
      </pc:sldChg>
      <pc:sldMasterChg chg="addSldLayout delSldLayout">
        <pc:chgData name="Lo Ker Ching" userId="6ace15fb-163e-4e9c-84b5-3376e4d03bcd" providerId="ADAL" clId="{2698E70D-6A2B-4B66-9159-D4557FAE90C1}" dt="2024-07-23T05:07:23.042" v="99" actId="47"/>
        <pc:sldMasterMkLst>
          <pc:docMk/>
          <pc:sldMasterMk cId="2676650826" sldId="2147483648"/>
        </pc:sldMasterMkLst>
        <pc:sldLayoutChg chg="add del">
          <pc:chgData name="Lo Ker Ching" userId="6ace15fb-163e-4e9c-84b5-3376e4d03bcd" providerId="ADAL" clId="{2698E70D-6A2B-4B66-9159-D4557FAE90C1}" dt="2024-07-23T05:07:23.042" v="99" actId="47"/>
          <pc:sldLayoutMkLst>
            <pc:docMk/>
            <pc:sldMasterMk cId="2676650826" sldId="2147483648"/>
            <pc:sldLayoutMk cId="2214320725" sldId="2147483675"/>
          </pc:sldLayoutMkLst>
        </pc:sldLayoutChg>
      </pc:sldMasterChg>
    </pc:docChg>
  </pc:docChgLst>
  <pc:docChgLst>
    <pc:chgData name="Nethaniel Tay" userId="S::n.tay@gradiant.com::dc40059e-3394-4da6-bab2-818700529789" providerId="AD" clId="Web-{CECFCDAD-C5DD-4E77-B75F-12028D85FF0D}"/>
    <pc:docChg chg="modSld">
      <pc:chgData name="Nethaniel Tay" userId="S::n.tay@gradiant.com::dc40059e-3394-4da6-bab2-818700529789" providerId="AD" clId="Web-{CECFCDAD-C5DD-4E77-B75F-12028D85FF0D}" dt="2024-11-01T01:40:00.418" v="331" actId="20577"/>
      <pc:docMkLst>
        <pc:docMk/>
      </pc:docMkLst>
      <pc:sldChg chg="modSp">
        <pc:chgData name="Nethaniel Tay" userId="S::n.tay@gradiant.com::dc40059e-3394-4da6-bab2-818700529789" providerId="AD" clId="Web-{CECFCDAD-C5DD-4E77-B75F-12028D85FF0D}" dt="2024-11-01T01:40:00.418" v="331" actId="20577"/>
        <pc:sldMkLst>
          <pc:docMk/>
          <pc:sldMk cId="3564442153" sldId="482"/>
        </pc:sldMkLst>
        <pc:spChg chg="mod">
          <ac:chgData name="Nethaniel Tay" userId="S::n.tay@gradiant.com::dc40059e-3394-4da6-bab2-818700529789" providerId="AD" clId="Web-{CECFCDAD-C5DD-4E77-B75F-12028D85FF0D}" dt="2024-11-01T01:40:00.418" v="331" actId="20577"/>
          <ac:spMkLst>
            <pc:docMk/>
            <pc:sldMk cId="3564442153" sldId="482"/>
            <ac:spMk id="16" creationId="{2BA5EEA2-F434-15ED-F185-660119F56079}"/>
          </ac:spMkLst>
        </pc:spChg>
      </pc:sldChg>
    </pc:docChg>
  </pc:docChgLst>
  <pc:docChgLst>
    <pc:chgData clId="Web-{D2E33928-E2AC-8861-23A6-B84A2A16C756}"/>
    <pc:docChg chg="modSld">
      <pc:chgData name="" userId="" providerId="" clId="Web-{D2E33928-E2AC-8861-23A6-B84A2A16C756}" dt="2024-09-26T06:18:59.219" v="2"/>
      <pc:docMkLst>
        <pc:docMk/>
      </pc:docMkLst>
      <pc:sldChg chg="modSp">
        <pc:chgData name="" userId="" providerId="" clId="Web-{D2E33928-E2AC-8861-23A6-B84A2A16C756}" dt="2024-09-26T06:18:59.219" v="2"/>
        <pc:sldMkLst>
          <pc:docMk/>
          <pc:sldMk cId="3491515627" sldId="484"/>
        </pc:sldMkLst>
        <pc:graphicFrameChg chg="mod modGraphic">
          <ac:chgData name="" userId="" providerId="" clId="Web-{D2E33928-E2AC-8861-23A6-B84A2A16C756}" dt="2024-09-26T06:18:59.219" v="2"/>
          <ac:graphicFrameMkLst>
            <pc:docMk/>
            <pc:sldMk cId="3491515627" sldId="484"/>
            <ac:graphicFrameMk id="8" creationId="{237527BC-96D8-A052-3814-8967B08107DB}"/>
          </ac:graphicFrameMkLst>
        </pc:graphicFrameChg>
      </pc:sldChg>
    </pc:docChg>
  </pc:docChgLst>
  <pc:docChgLst>
    <pc:chgData name="Lo Ker Ching" userId="6ace15fb-163e-4e9c-84b5-3376e4d03bcd" providerId="ADAL" clId="{5F1900A0-D18E-4350-B517-DB30264AA789}"/>
    <pc:docChg chg="undo custSel addSld delSld modSld sldOrd">
      <pc:chgData name="Lo Ker Ching" userId="6ace15fb-163e-4e9c-84b5-3376e4d03bcd" providerId="ADAL" clId="{5F1900A0-D18E-4350-B517-DB30264AA789}" dt="2024-09-30T07:17:46.457" v="7949" actId="20577"/>
      <pc:docMkLst>
        <pc:docMk/>
      </pc:docMkLst>
      <pc:sldChg chg="del">
        <pc:chgData name="Lo Ker Ching" userId="6ace15fb-163e-4e9c-84b5-3376e4d03bcd" providerId="ADAL" clId="{5F1900A0-D18E-4350-B517-DB30264AA789}" dt="2024-09-25T06:05:06.547" v="59" actId="47"/>
        <pc:sldMkLst>
          <pc:docMk/>
          <pc:sldMk cId="191627593" sldId="265"/>
        </pc:sldMkLst>
      </pc:sldChg>
      <pc:sldChg chg="del">
        <pc:chgData name="Lo Ker Ching" userId="6ace15fb-163e-4e9c-84b5-3376e4d03bcd" providerId="ADAL" clId="{5F1900A0-D18E-4350-B517-DB30264AA789}" dt="2024-09-25T06:05:07.177" v="60" actId="47"/>
        <pc:sldMkLst>
          <pc:docMk/>
          <pc:sldMk cId="912760573" sldId="269"/>
        </pc:sldMkLst>
      </pc:sldChg>
      <pc:sldChg chg="del">
        <pc:chgData name="Lo Ker Ching" userId="6ace15fb-163e-4e9c-84b5-3376e4d03bcd" providerId="ADAL" clId="{5F1900A0-D18E-4350-B517-DB30264AA789}" dt="2024-09-25T06:05:07.826" v="61" actId="47"/>
        <pc:sldMkLst>
          <pc:docMk/>
          <pc:sldMk cId="4192313675" sldId="270"/>
        </pc:sldMkLst>
      </pc:sldChg>
      <pc:sldChg chg="delSp modSp mod">
        <pc:chgData name="Lo Ker Ching" userId="6ace15fb-163e-4e9c-84b5-3376e4d03bcd" providerId="ADAL" clId="{5F1900A0-D18E-4350-B517-DB30264AA789}" dt="2024-09-30T02:08:56.627" v="6235" actId="478"/>
        <pc:sldMkLst>
          <pc:docMk/>
          <pc:sldMk cId="1532394643" sldId="326"/>
        </pc:sldMkLst>
        <pc:spChg chg="mod">
          <ac:chgData name="Lo Ker Ching" userId="6ace15fb-163e-4e9c-84b5-3376e4d03bcd" providerId="ADAL" clId="{5F1900A0-D18E-4350-B517-DB30264AA789}" dt="2024-09-25T06:04:46.474" v="11" actId="20577"/>
          <ac:spMkLst>
            <pc:docMk/>
            <pc:sldMk cId="1532394643" sldId="326"/>
            <ac:spMk id="2" creationId="{1628C73E-9EE8-8E6D-A183-5103EB7322D4}"/>
          </ac:spMkLst>
        </pc:spChg>
        <pc:spChg chg="del mod">
          <ac:chgData name="Lo Ker Ching" userId="6ace15fb-163e-4e9c-84b5-3376e4d03bcd" providerId="ADAL" clId="{5F1900A0-D18E-4350-B517-DB30264AA789}" dt="2024-09-30T02:08:56.627" v="6235" actId="478"/>
          <ac:spMkLst>
            <pc:docMk/>
            <pc:sldMk cId="1532394643" sldId="326"/>
            <ac:spMk id="3" creationId="{21F7F9A5-C96C-F159-4997-8A32B9C11F97}"/>
          </ac:spMkLst>
        </pc:spChg>
        <pc:spChg chg="mod">
          <ac:chgData name="Lo Ker Ching" userId="6ace15fb-163e-4e9c-84b5-3376e4d03bcd" providerId="ADAL" clId="{5F1900A0-D18E-4350-B517-DB30264AA789}" dt="2024-09-25T06:04:58.376" v="46" actId="20577"/>
          <ac:spMkLst>
            <pc:docMk/>
            <pc:sldMk cId="1532394643" sldId="326"/>
            <ac:spMk id="4" creationId="{445B0E58-ABDC-6CB9-CF7D-1AEEBD5DD788}"/>
          </ac:spMkLst>
        </pc:spChg>
        <pc:spChg chg="mod">
          <ac:chgData name="Lo Ker Ching" userId="6ace15fb-163e-4e9c-84b5-3376e4d03bcd" providerId="ADAL" clId="{5F1900A0-D18E-4350-B517-DB30264AA789}" dt="2024-09-25T06:05:04.429" v="58" actId="20577"/>
          <ac:spMkLst>
            <pc:docMk/>
            <pc:sldMk cId="1532394643" sldId="326"/>
            <ac:spMk id="5" creationId="{6E6D6D5E-B5AE-5D2A-2D17-C89D972F36B5}"/>
          </ac:spMkLst>
        </pc:spChg>
        <pc:spChg chg="mod">
          <ac:chgData name="Lo Ker Ching" userId="6ace15fb-163e-4e9c-84b5-3376e4d03bcd" providerId="ADAL" clId="{5F1900A0-D18E-4350-B517-DB30264AA789}" dt="2024-09-26T07:47:02.640" v="3119" actId="20577"/>
          <ac:spMkLst>
            <pc:docMk/>
            <pc:sldMk cId="1532394643" sldId="326"/>
            <ac:spMk id="6" creationId="{58345A7A-1ABF-8ACF-EE96-3ED8E94E187F}"/>
          </ac:spMkLst>
        </pc:spChg>
      </pc:sldChg>
      <pc:sldChg chg="ord">
        <pc:chgData name="Lo Ker Ching" userId="6ace15fb-163e-4e9c-84b5-3376e4d03bcd" providerId="ADAL" clId="{5F1900A0-D18E-4350-B517-DB30264AA789}" dt="2024-09-30T02:14:07.125" v="6244"/>
        <pc:sldMkLst>
          <pc:docMk/>
          <pc:sldMk cId="3398482389" sldId="327"/>
        </pc:sldMkLst>
      </pc:sldChg>
      <pc:sldChg chg="addSp delSp modSp mod ord">
        <pc:chgData name="Lo Ker Ching" userId="6ace15fb-163e-4e9c-84b5-3376e4d03bcd" providerId="ADAL" clId="{5F1900A0-D18E-4350-B517-DB30264AA789}" dt="2024-09-30T07:15:04.755" v="7907" actId="1076"/>
        <pc:sldMkLst>
          <pc:docMk/>
          <pc:sldMk cId="557299700" sldId="340"/>
        </pc:sldMkLst>
        <pc:spChg chg="mod">
          <ac:chgData name="Lo Ker Ching" userId="6ace15fb-163e-4e9c-84b5-3376e4d03bcd" providerId="ADAL" clId="{5F1900A0-D18E-4350-B517-DB30264AA789}" dt="2024-09-30T06:47:48.319" v="7287" actId="1076"/>
          <ac:spMkLst>
            <pc:docMk/>
            <pc:sldMk cId="557299700" sldId="340"/>
            <ac:spMk id="2" creationId="{93B4DF3D-65AA-E2B9-4F2B-04CE87C03F32}"/>
          </ac:spMkLst>
        </pc:spChg>
        <pc:spChg chg="mod">
          <ac:chgData name="Lo Ker Ching" userId="6ace15fb-163e-4e9c-84b5-3376e4d03bcd" providerId="ADAL" clId="{5F1900A0-D18E-4350-B517-DB30264AA789}" dt="2024-09-30T06:47:14.362" v="7259" actId="20577"/>
          <ac:spMkLst>
            <pc:docMk/>
            <pc:sldMk cId="557299700" sldId="340"/>
            <ac:spMk id="3" creationId="{4A5715B8-E39B-2BA4-6145-B842095CC213}"/>
          </ac:spMkLst>
        </pc:spChg>
        <pc:graphicFrameChg chg="add del mod modGraphic">
          <ac:chgData name="Lo Ker Ching" userId="6ace15fb-163e-4e9c-84b5-3376e4d03bcd" providerId="ADAL" clId="{5F1900A0-D18E-4350-B517-DB30264AA789}" dt="2024-09-26T07:20:45.108" v="2345" actId="478"/>
          <ac:graphicFrameMkLst>
            <pc:docMk/>
            <pc:sldMk cId="557299700" sldId="340"/>
            <ac:graphicFrameMk id="6" creationId="{0561E3C9-35BC-00E0-C109-6CC79AA9DDA3}"/>
          </ac:graphicFrameMkLst>
        </pc:graphicFrameChg>
        <pc:graphicFrameChg chg="add mod modGraphic">
          <ac:chgData name="Lo Ker Ching" userId="6ace15fb-163e-4e9c-84b5-3376e4d03bcd" providerId="ADAL" clId="{5F1900A0-D18E-4350-B517-DB30264AA789}" dt="2024-09-30T07:15:04.755" v="7907" actId="1076"/>
          <ac:graphicFrameMkLst>
            <pc:docMk/>
            <pc:sldMk cId="557299700" sldId="340"/>
            <ac:graphicFrameMk id="7" creationId="{086788BD-E9B2-AD12-22F9-A02AB47257A0}"/>
          </ac:graphicFrameMkLst>
        </pc:graphicFrameChg>
      </pc:sldChg>
      <pc:sldChg chg="modSp mod">
        <pc:chgData name="Lo Ker Ching" userId="6ace15fb-163e-4e9c-84b5-3376e4d03bcd" providerId="ADAL" clId="{5F1900A0-D18E-4350-B517-DB30264AA789}" dt="2024-09-26T08:07:44.758" v="3233" actId="1036"/>
        <pc:sldMkLst>
          <pc:docMk/>
          <pc:sldMk cId="1871088410" sldId="341"/>
        </pc:sldMkLst>
        <pc:spChg chg="mod">
          <ac:chgData name="Lo Ker Ching" userId="6ace15fb-163e-4e9c-84b5-3376e4d03bcd" providerId="ADAL" clId="{5F1900A0-D18E-4350-B517-DB30264AA789}" dt="2024-09-26T08:07:44.758" v="3233" actId="1036"/>
          <ac:spMkLst>
            <pc:docMk/>
            <pc:sldMk cId="1871088410" sldId="341"/>
            <ac:spMk id="7" creationId="{FB67F764-C997-2F55-4CD1-E7104EEAA997}"/>
          </ac:spMkLst>
        </pc:spChg>
      </pc:sldChg>
      <pc:sldChg chg="modSp mod">
        <pc:chgData name="Lo Ker Ching" userId="6ace15fb-163e-4e9c-84b5-3376e4d03bcd" providerId="ADAL" clId="{5F1900A0-D18E-4350-B517-DB30264AA789}" dt="2024-09-26T08:07:59.947" v="3236" actId="255"/>
        <pc:sldMkLst>
          <pc:docMk/>
          <pc:sldMk cId="2319483784" sldId="342"/>
        </pc:sldMkLst>
        <pc:spChg chg="mod">
          <ac:chgData name="Lo Ker Ching" userId="6ace15fb-163e-4e9c-84b5-3376e4d03bcd" providerId="ADAL" clId="{5F1900A0-D18E-4350-B517-DB30264AA789}" dt="2024-09-26T08:07:53.841" v="3235" actId="1076"/>
          <ac:spMkLst>
            <pc:docMk/>
            <pc:sldMk cId="2319483784" sldId="342"/>
            <ac:spMk id="2" creationId="{4CE2ACAB-D473-51C5-9C03-EF1BC3686ABF}"/>
          </ac:spMkLst>
        </pc:spChg>
        <pc:spChg chg="mod">
          <ac:chgData name="Lo Ker Ching" userId="6ace15fb-163e-4e9c-84b5-3376e4d03bcd" providerId="ADAL" clId="{5F1900A0-D18E-4350-B517-DB30264AA789}" dt="2024-09-26T08:07:59.947" v="3236" actId="255"/>
          <ac:spMkLst>
            <pc:docMk/>
            <pc:sldMk cId="2319483784" sldId="342"/>
            <ac:spMk id="3" creationId="{D0DF59FB-A8EE-C807-E350-F94B1B58664E}"/>
          </ac:spMkLst>
        </pc:spChg>
      </pc:sldChg>
      <pc:sldChg chg="modSp mod ord">
        <pc:chgData name="Lo Ker Ching" userId="6ace15fb-163e-4e9c-84b5-3376e4d03bcd" providerId="ADAL" clId="{5F1900A0-D18E-4350-B517-DB30264AA789}" dt="2024-09-30T02:13:42.294" v="6241"/>
        <pc:sldMkLst>
          <pc:docMk/>
          <pc:sldMk cId="4294662032" sldId="343"/>
        </pc:sldMkLst>
        <pc:spChg chg="mod">
          <ac:chgData name="Lo Ker Ching" userId="6ace15fb-163e-4e9c-84b5-3376e4d03bcd" providerId="ADAL" clId="{5F1900A0-D18E-4350-B517-DB30264AA789}" dt="2024-09-26T08:08:12.053" v="3237" actId="255"/>
          <ac:spMkLst>
            <pc:docMk/>
            <pc:sldMk cId="4294662032" sldId="343"/>
            <ac:spMk id="3" creationId="{D0DF59FB-A8EE-C807-E350-F94B1B58664E}"/>
          </ac:spMkLst>
        </pc:spChg>
      </pc:sldChg>
      <pc:sldChg chg="ord">
        <pc:chgData name="Lo Ker Ching" userId="6ace15fb-163e-4e9c-84b5-3376e4d03bcd" providerId="ADAL" clId="{5F1900A0-D18E-4350-B517-DB30264AA789}" dt="2024-09-30T02:13:20.730" v="6237"/>
        <pc:sldMkLst>
          <pc:docMk/>
          <pc:sldMk cId="348384403" sldId="392"/>
        </pc:sldMkLst>
      </pc:sldChg>
      <pc:sldChg chg="modSp mod modCm">
        <pc:chgData name="Lo Ker Ching" userId="6ace15fb-163e-4e9c-84b5-3376e4d03bcd" providerId="ADAL" clId="{5F1900A0-D18E-4350-B517-DB30264AA789}" dt="2024-09-30T06:32:37.920" v="6856" actId="1035"/>
        <pc:sldMkLst>
          <pc:docMk/>
          <pc:sldMk cId="3564442153" sldId="482"/>
        </pc:sldMkLst>
        <pc:spChg chg="mod">
          <ac:chgData name="Lo Ker Ching" userId="6ace15fb-163e-4e9c-84b5-3376e4d03bcd" providerId="ADAL" clId="{5F1900A0-D18E-4350-B517-DB30264AA789}" dt="2024-09-30T02:14:46.776" v="6270" actId="1036"/>
          <ac:spMkLst>
            <pc:docMk/>
            <pc:sldMk cId="3564442153" sldId="482"/>
            <ac:spMk id="2" creationId="{24581B38-7BFF-CC07-AE1A-844453155F41}"/>
          </ac:spMkLst>
        </pc:spChg>
        <pc:spChg chg="mod">
          <ac:chgData name="Lo Ker Ching" userId="6ace15fb-163e-4e9c-84b5-3376e4d03bcd" providerId="ADAL" clId="{5F1900A0-D18E-4350-B517-DB30264AA789}" dt="2024-09-26T07:50:49.419" v="3136" actId="1076"/>
          <ac:spMkLst>
            <pc:docMk/>
            <pc:sldMk cId="3564442153" sldId="482"/>
            <ac:spMk id="8" creationId="{D4EA1275-044E-EA82-36F9-732F6FF9CC93}"/>
          </ac:spMkLst>
        </pc:spChg>
        <pc:spChg chg="mod">
          <ac:chgData name="Lo Ker Ching" userId="6ace15fb-163e-4e9c-84b5-3376e4d03bcd" providerId="ADAL" clId="{5F1900A0-D18E-4350-B517-DB30264AA789}" dt="2024-09-30T06:32:37.920" v="6856" actId="1035"/>
          <ac:spMkLst>
            <pc:docMk/>
            <pc:sldMk cId="3564442153" sldId="482"/>
            <ac:spMk id="9" creationId="{5782B55A-5877-DE58-5494-336A45108AED}"/>
          </ac:spMkLst>
        </pc:spChg>
        <pc:spChg chg="mod">
          <ac:chgData name="Lo Ker Ching" userId="6ace15fb-163e-4e9c-84b5-3376e4d03bcd" providerId="ADAL" clId="{5F1900A0-D18E-4350-B517-DB30264AA789}" dt="2024-09-26T08:08:27.810" v="3239" actId="1076"/>
          <ac:spMkLst>
            <pc:docMk/>
            <pc:sldMk cId="3564442153" sldId="482"/>
            <ac:spMk id="10" creationId="{CE680D3D-86AD-C5E2-DB2E-E4226FE41DE8}"/>
          </ac:spMkLst>
        </pc:spChg>
        <pc:spChg chg="mod">
          <ac:chgData name="Lo Ker Ching" userId="6ace15fb-163e-4e9c-84b5-3376e4d03bcd" providerId="ADAL" clId="{5F1900A0-D18E-4350-B517-DB30264AA789}" dt="2024-09-26T07:50:49.419" v="3136" actId="1076"/>
          <ac:spMkLst>
            <pc:docMk/>
            <pc:sldMk cId="3564442153" sldId="482"/>
            <ac:spMk id="11" creationId="{51AB886F-9162-A670-5C8D-3F8D4B607123}"/>
          </ac:spMkLst>
        </pc:spChg>
        <pc:spChg chg="mod">
          <ac:chgData name="Lo Ker Ching" userId="6ace15fb-163e-4e9c-84b5-3376e4d03bcd" providerId="ADAL" clId="{5F1900A0-D18E-4350-B517-DB30264AA789}" dt="2024-09-26T07:50:49.419" v="3136" actId="1076"/>
          <ac:spMkLst>
            <pc:docMk/>
            <pc:sldMk cId="3564442153" sldId="482"/>
            <ac:spMk id="12" creationId="{7FCD4E91-380D-92A9-269E-AEE6ED263730}"/>
          </ac:spMkLst>
        </pc:spChg>
        <pc:spChg chg="mod">
          <ac:chgData name="Lo Ker Ching" userId="6ace15fb-163e-4e9c-84b5-3376e4d03bcd" providerId="ADAL" clId="{5F1900A0-D18E-4350-B517-DB30264AA789}" dt="2024-09-26T07:50:49.419" v="3136" actId="1076"/>
          <ac:spMkLst>
            <pc:docMk/>
            <pc:sldMk cId="3564442153" sldId="482"/>
            <ac:spMk id="13" creationId="{F7793F09-C8E0-BB39-A74A-BA11791C7735}"/>
          </ac:spMkLst>
        </pc:spChg>
        <pc:spChg chg="mod">
          <ac:chgData name="Lo Ker Ching" userId="6ace15fb-163e-4e9c-84b5-3376e4d03bcd" providerId="ADAL" clId="{5F1900A0-D18E-4350-B517-DB30264AA789}" dt="2024-09-26T07:50:53.473" v="3138" actId="1076"/>
          <ac:spMkLst>
            <pc:docMk/>
            <pc:sldMk cId="3564442153" sldId="482"/>
            <ac:spMk id="15" creationId="{B9C6ACCC-4A67-5967-2A84-57709FB4ABC1}"/>
          </ac:spMkLst>
        </pc:spChg>
        <pc:spChg chg="mod">
          <ac:chgData name="Lo Ker Ching" userId="6ace15fb-163e-4e9c-84b5-3376e4d03bcd" providerId="ADAL" clId="{5F1900A0-D18E-4350-B517-DB30264AA789}" dt="2024-09-30T02:15:06.052" v="6272" actId="120"/>
          <ac:spMkLst>
            <pc:docMk/>
            <pc:sldMk cId="3564442153" sldId="482"/>
            <ac:spMk id="16" creationId="{2BA5EEA2-F434-15ED-F185-660119F56079}"/>
          </ac:spMkLst>
        </pc:spChg>
        <pc:spChg chg="mod">
          <ac:chgData name="Lo Ker Ching" userId="6ace15fb-163e-4e9c-84b5-3376e4d03bcd" providerId="ADAL" clId="{5F1900A0-D18E-4350-B517-DB30264AA789}" dt="2024-09-26T07:51:12.328" v="3148" actId="20577"/>
          <ac:spMkLst>
            <pc:docMk/>
            <pc:sldMk cId="3564442153" sldId="482"/>
            <ac:spMk id="18" creationId="{BAB53B8D-558D-A364-7453-44D7CD7A1CE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 Ker Ching" userId="6ace15fb-163e-4e9c-84b5-3376e4d03bcd" providerId="ADAL" clId="{5F1900A0-D18E-4350-B517-DB30264AA789}" dt="2024-09-26T07:51:12.328" v="3148" actId="20577"/>
              <pc2:cmMkLst xmlns:pc2="http://schemas.microsoft.com/office/powerpoint/2019/9/main/command">
                <pc:docMk/>
                <pc:sldMk cId="3564442153" sldId="482"/>
                <pc2:cmMk id="{9636C8A2-919F-4529-AE48-2B80DDE31487}"/>
              </pc2:cmMkLst>
            </pc226:cmChg>
          </p:ext>
        </pc:extLst>
      </pc:sldChg>
      <pc:sldChg chg="modSp del mod">
        <pc:chgData name="Lo Ker Ching" userId="6ace15fb-163e-4e9c-84b5-3376e4d03bcd" providerId="ADAL" clId="{5F1900A0-D18E-4350-B517-DB30264AA789}" dt="2024-09-26T07:59:45.602" v="3206" actId="2696"/>
        <pc:sldMkLst>
          <pc:docMk/>
          <pc:sldMk cId="1750411338" sldId="483"/>
        </pc:sldMkLst>
        <pc:graphicFrameChg chg="mod">
          <ac:chgData name="Lo Ker Ching" userId="6ace15fb-163e-4e9c-84b5-3376e4d03bcd" providerId="ADAL" clId="{5F1900A0-D18E-4350-B517-DB30264AA789}" dt="2024-09-26T07:59:36.475" v="3205" actId="1076"/>
          <ac:graphicFrameMkLst>
            <pc:docMk/>
            <pc:sldMk cId="1750411338" sldId="483"/>
            <ac:graphicFrameMk id="6" creationId="{97295D0F-15B3-B038-094B-01CE7BEE0F0B}"/>
          </ac:graphicFrameMkLst>
        </pc:graphicFrameChg>
      </pc:sldChg>
      <pc:sldChg chg="addSp delSp modSp mod">
        <pc:chgData name="Lo Ker Ching" userId="6ace15fb-163e-4e9c-84b5-3376e4d03bcd" providerId="ADAL" clId="{5F1900A0-D18E-4350-B517-DB30264AA789}" dt="2024-09-30T02:23:01.933" v="6389" actId="1076"/>
        <pc:sldMkLst>
          <pc:docMk/>
          <pc:sldMk cId="3491515627" sldId="484"/>
        </pc:sldMkLst>
        <pc:spChg chg="mod">
          <ac:chgData name="Lo Ker Ching" userId="6ace15fb-163e-4e9c-84b5-3376e4d03bcd" providerId="ADAL" clId="{5F1900A0-D18E-4350-B517-DB30264AA789}" dt="2024-09-30T02:20:24.192" v="6356" actId="1076"/>
          <ac:spMkLst>
            <pc:docMk/>
            <pc:sldMk cId="3491515627" sldId="484"/>
            <ac:spMk id="2" creationId="{44D5F7D6-1A05-0E7A-1BF4-ED4E56E65AB6}"/>
          </ac:spMkLst>
        </pc:spChg>
        <pc:spChg chg="add del mod">
          <ac:chgData name="Lo Ker Ching" userId="6ace15fb-163e-4e9c-84b5-3376e4d03bcd" providerId="ADAL" clId="{5F1900A0-D18E-4350-B517-DB30264AA789}" dt="2024-09-26T08:33:56.842" v="3851"/>
          <ac:spMkLst>
            <pc:docMk/>
            <pc:sldMk cId="3491515627" sldId="484"/>
            <ac:spMk id="3" creationId="{12B66BEC-F5F9-F943-F38B-90BBACB53427}"/>
          </ac:spMkLst>
        </pc:spChg>
        <pc:spChg chg="add mod">
          <ac:chgData name="Lo Ker Ching" userId="6ace15fb-163e-4e9c-84b5-3376e4d03bcd" providerId="ADAL" clId="{5F1900A0-D18E-4350-B517-DB30264AA789}" dt="2024-09-30T02:23:01.933" v="6389" actId="1076"/>
          <ac:spMkLst>
            <pc:docMk/>
            <pc:sldMk cId="3491515627" sldId="484"/>
            <ac:spMk id="3" creationId="{E0E0F6FE-17E5-CC78-0BF4-9E7BAE6537B9}"/>
          </ac:spMkLst>
        </pc:spChg>
        <pc:graphicFrameChg chg="mod modGraphic">
          <ac:chgData name="Lo Ker Ching" userId="6ace15fb-163e-4e9c-84b5-3376e4d03bcd" providerId="ADAL" clId="{5F1900A0-D18E-4350-B517-DB30264AA789}" dt="2024-09-27T05:01:32.616" v="5162" actId="20577"/>
          <ac:graphicFrameMkLst>
            <pc:docMk/>
            <pc:sldMk cId="3491515627" sldId="484"/>
            <ac:graphicFrameMk id="7" creationId="{E8D0AF6B-15E3-CE89-258D-BCE407232F3F}"/>
          </ac:graphicFrameMkLst>
        </pc:graphicFrameChg>
        <pc:graphicFrameChg chg="del mod modGraphic">
          <ac:chgData name="Lo Ker Ching" userId="6ace15fb-163e-4e9c-84b5-3376e4d03bcd" providerId="ADAL" clId="{5F1900A0-D18E-4350-B517-DB30264AA789}" dt="2024-09-26T06:26:34.644" v="189" actId="478"/>
          <ac:graphicFrameMkLst>
            <pc:docMk/>
            <pc:sldMk cId="3491515627" sldId="484"/>
            <ac:graphicFrameMk id="8" creationId="{237527BC-96D8-A052-3814-8967B08107DB}"/>
          </ac:graphicFrameMkLst>
        </pc:graphicFrameChg>
      </pc:sldChg>
      <pc:sldChg chg="addSp delSp modSp mod">
        <pc:chgData name="Lo Ker Ching" userId="6ace15fb-163e-4e9c-84b5-3376e4d03bcd" providerId="ADAL" clId="{5F1900A0-D18E-4350-B517-DB30264AA789}" dt="2024-09-30T02:25:49.311" v="6424" actId="20577"/>
        <pc:sldMkLst>
          <pc:docMk/>
          <pc:sldMk cId="876207484" sldId="485"/>
        </pc:sldMkLst>
        <pc:spChg chg="del">
          <ac:chgData name="Lo Ker Ching" userId="6ace15fb-163e-4e9c-84b5-3376e4d03bcd" providerId="ADAL" clId="{5F1900A0-D18E-4350-B517-DB30264AA789}" dt="2024-09-26T06:23:24.365" v="162" actId="478"/>
          <ac:spMkLst>
            <pc:docMk/>
            <pc:sldMk cId="876207484" sldId="485"/>
            <ac:spMk id="3" creationId="{4A0D6812-B02A-DDF1-01B8-E8EA5C9384FC}"/>
          </ac:spMkLst>
        </pc:spChg>
        <pc:graphicFrameChg chg="add mod">
          <ac:chgData name="Lo Ker Ching" userId="6ace15fb-163e-4e9c-84b5-3376e4d03bcd" providerId="ADAL" clId="{5F1900A0-D18E-4350-B517-DB30264AA789}" dt="2024-09-30T02:25:49.311" v="6424" actId="20577"/>
          <ac:graphicFrameMkLst>
            <pc:docMk/>
            <pc:sldMk cId="876207484" sldId="485"/>
            <ac:graphicFrameMk id="6" creationId="{AD07C838-23AE-676F-E751-690A58E97781}"/>
          </ac:graphicFrameMkLst>
        </pc:graphicFrameChg>
      </pc:sldChg>
      <pc:sldChg chg="addSp delSp modSp mod">
        <pc:chgData name="Lo Ker Ching" userId="6ace15fb-163e-4e9c-84b5-3376e4d03bcd" providerId="ADAL" clId="{5F1900A0-D18E-4350-B517-DB30264AA789}" dt="2024-09-26T08:36:20.076" v="3936"/>
        <pc:sldMkLst>
          <pc:docMk/>
          <pc:sldMk cId="2876216362" sldId="486"/>
        </pc:sldMkLst>
        <pc:spChg chg="del">
          <ac:chgData name="Lo Ker Ching" userId="6ace15fb-163e-4e9c-84b5-3376e4d03bcd" providerId="ADAL" clId="{5F1900A0-D18E-4350-B517-DB30264AA789}" dt="2024-09-26T06:23:53.228" v="167" actId="478"/>
          <ac:spMkLst>
            <pc:docMk/>
            <pc:sldMk cId="2876216362" sldId="486"/>
            <ac:spMk id="3" creationId="{C2780046-326E-A017-18E5-DBEC039E337D}"/>
          </ac:spMkLst>
        </pc:spChg>
        <pc:graphicFrameChg chg="add mod">
          <ac:chgData name="Lo Ker Ching" userId="6ace15fb-163e-4e9c-84b5-3376e4d03bcd" providerId="ADAL" clId="{5F1900A0-D18E-4350-B517-DB30264AA789}" dt="2024-09-26T08:36:20.076" v="3936"/>
          <ac:graphicFrameMkLst>
            <pc:docMk/>
            <pc:sldMk cId="2876216362" sldId="486"/>
            <ac:graphicFrameMk id="6" creationId="{EB484AFC-DB22-FB75-15E7-492B9533854B}"/>
          </ac:graphicFrameMkLst>
        </pc:graphicFrameChg>
      </pc:sldChg>
      <pc:sldChg chg="addSp delSp modSp mod">
        <pc:chgData name="Lo Ker Ching" userId="6ace15fb-163e-4e9c-84b5-3376e4d03bcd" providerId="ADAL" clId="{5F1900A0-D18E-4350-B517-DB30264AA789}" dt="2024-09-30T06:52:11.584" v="7498" actId="1035"/>
        <pc:sldMkLst>
          <pc:docMk/>
          <pc:sldMk cId="4260044279" sldId="487"/>
        </pc:sldMkLst>
        <pc:spChg chg="del">
          <ac:chgData name="Lo Ker Ching" userId="6ace15fb-163e-4e9c-84b5-3376e4d03bcd" providerId="ADAL" clId="{5F1900A0-D18E-4350-B517-DB30264AA789}" dt="2024-09-26T06:33:03.648" v="552" actId="478"/>
          <ac:spMkLst>
            <pc:docMk/>
            <pc:sldMk cId="4260044279" sldId="487"/>
            <ac:spMk id="2" creationId="{647C0B2F-7C27-E2F3-694B-36679E14D2E1}"/>
          </ac:spMkLst>
        </pc:spChg>
        <pc:spChg chg="del mod">
          <ac:chgData name="Lo Ker Ching" userId="6ace15fb-163e-4e9c-84b5-3376e4d03bcd" providerId="ADAL" clId="{5F1900A0-D18E-4350-B517-DB30264AA789}" dt="2024-09-26T06:33:53.507" v="554" actId="3680"/>
          <ac:spMkLst>
            <pc:docMk/>
            <pc:sldMk cId="4260044279" sldId="487"/>
            <ac:spMk id="3" creationId="{F9779F7C-8DA6-24AE-6599-7B2792839BC3}"/>
          </ac:spMkLst>
        </pc:spChg>
        <pc:spChg chg="add mod">
          <ac:chgData name="Lo Ker Ching" userId="6ace15fb-163e-4e9c-84b5-3376e4d03bcd" providerId="ADAL" clId="{5F1900A0-D18E-4350-B517-DB30264AA789}" dt="2024-09-30T06:51:46.679" v="7490" actId="1076"/>
          <ac:spMkLst>
            <pc:docMk/>
            <pc:sldMk cId="4260044279" sldId="487"/>
            <ac:spMk id="7" creationId="{116C7BE6-6DC4-97BD-EFD2-91F2A29FA658}"/>
          </ac:spMkLst>
        </pc:spChg>
        <pc:spChg chg="add mod">
          <ac:chgData name="Lo Ker Ching" userId="6ace15fb-163e-4e9c-84b5-3376e4d03bcd" providerId="ADAL" clId="{5F1900A0-D18E-4350-B517-DB30264AA789}" dt="2024-09-30T06:51:59.304" v="7496" actId="1036"/>
          <ac:spMkLst>
            <pc:docMk/>
            <pc:sldMk cId="4260044279" sldId="487"/>
            <ac:spMk id="9" creationId="{F5D834B4-58B8-535F-B6F1-D581D3CA9182}"/>
          </ac:spMkLst>
        </pc:spChg>
        <pc:spChg chg="add mod">
          <ac:chgData name="Lo Ker Ching" userId="6ace15fb-163e-4e9c-84b5-3376e4d03bcd" providerId="ADAL" clId="{5F1900A0-D18E-4350-B517-DB30264AA789}" dt="2024-09-30T06:52:11.584" v="7498" actId="1035"/>
          <ac:spMkLst>
            <pc:docMk/>
            <pc:sldMk cId="4260044279" sldId="487"/>
            <ac:spMk id="11" creationId="{4DCB46C6-2DC9-1F95-1E35-09427D2D8EB3}"/>
          </ac:spMkLst>
        </pc:spChg>
        <pc:graphicFrameChg chg="add mod ord modGraphic">
          <ac:chgData name="Lo Ker Ching" userId="6ace15fb-163e-4e9c-84b5-3376e4d03bcd" providerId="ADAL" clId="{5F1900A0-D18E-4350-B517-DB30264AA789}" dt="2024-09-30T06:51:49.717" v="7491" actId="1076"/>
          <ac:graphicFrameMkLst>
            <pc:docMk/>
            <pc:sldMk cId="4260044279" sldId="487"/>
            <ac:graphicFrameMk id="8" creationId="{D8860CD7-858A-D8DF-C6DA-935702FB9C3B}"/>
          </ac:graphicFrameMkLst>
        </pc:graphicFrameChg>
        <pc:graphicFrameChg chg="add mod modGraphic">
          <ac:chgData name="Lo Ker Ching" userId="6ace15fb-163e-4e9c-84b5-3376e4d03bcd" providerId="ADAL" clId="{5F1900A0-D18E-4350-B517-DB30264AA789}" dt="2024-09-30T06:51:55.121" v="7493" actId="1076"/>
          <ac:graphicFrameMkLst>
            <pc:docMk/>
            <pc:sldMk cId="4260044279" sldId="487"/>
            <ac:graphicFrameMk id="10" creationId="{3D0BBC36-1387-079E-48B8-971E07108DED}"/>
          </ac:graphicFrameMkLst>
        </pc:graphicFrameChg>
      </pc:sldChg>
      <pc:sldChg chg="modSp del mod ord">
        <pc:chgData name="Lo Ker Ching" userId="6ace15fb-163e-4e9c-84b5-3376e4d03bcd" providerId="ADAL" clId="{5F1900A0-D18E-4350-B517-DB30264AA789}" dt="2024-09-26T07:14:58.020" v="2099" actId="47"/>
        <pc:sldMkLst>
          <pc:docMk/>
          <pc:sldMk cId="696125776" sldId="488"/>
        </pc:sldMkLst>
        <pc:spChg chg="mod">
          <ac:chgData name="Lo Ker Ching" userId="6ace15fb-163e-4e9c-84b5-3376e4d03bcd" providerId="ADAL" clId="{5F1900A0-D18E-4350-B517-DB30264AA789}" dt="2024-09-26T07:14:52.889" v="2098" actId="20577"/>
          <ac:spMkLst>
            <pc:docMk/>
            <pc:sldMk cId="696125776" sldId="488"/>
            <ac:spMk id="3" creationId="{A9692C02-9664-D80A-4515-4424C456FA89}"/>
          </ac:spMkLst>
        </pc:spChg>
      </pc:sldChg>
      <pc:sldChg chg="modSp add mod">
        <pc:chgData name="Lo Ker Ching" userId="6ace15fb-163e-4e9c-84b5-3376e4d03bcd" providerId="ADAL" clId="{5F1900A0-D18E-4350-B517-DB30264AA789}" dt="2024-09-26T06:38:02.468" v="734" actId="20577"/>
        <pc:sldMkLst>
          <pc:docMk/>
          <pc:sldMk cId="2132695386" sldId="489"/>
        </pc:sldMkLst>
        <pc:spChg chg="mod">
          <ac:chgData name="Lo Ker Ching" userId="6ace15fb-163e-4e9c-84b5-3376e4d03bcd" providerId="ADAL" clId="{5F1900A0-D18E-4350-B517-DB30264AA789}" dt="2024-09-26T06:38:02.468" v="734" actId="20577"/>
          <ac:spMkLst>
            <pc:docMk/>
            <pc:sldMk cId="2132695386" sldId="489"/>
            <ac:spMk id="2" creationId="{8C87EACC-AA4F-9844-B8E3-D6316D49E127}"/>
          </ac:spMkLst>
        </pc:spChg>
      </pc:sldChg>
      <pc:sldChg chg="new del">
        <pc:chgData name="Lo Ker Ching" userId="6ace15fb-163e-4e9c-84b5-3376e4d03bcd" providerId="ADAL" clId="{5F1900A0-D18E-4350-B517-DB30264AA789}" dt="2024-09-26T06:31:00.591" v="532" actId="47"/>
        <pc:sldMkLst>
          <pc:docMk/>
          <pc:sldMk cId="4287329510" sldId="489"/>
        </pc:sldMkLst>
      </pc:sldChg>
      <pc:sldChg chg="addSp delSp modSp new mod">
        <pc:chgData name="Lo Ker Ching" userId="6ace15fb-163e-4e9c-84b5-3376e4d03bcd" providerId="ADAL" clId="{5F1900A0-D18E-4350-B517-DB30264AA789}" dt="2024-09-30T07:12:26.404" v="7680" actId="20577"/>
        <pc:sldMkLst>
          <pc:docMk/>
          <pc:sldMk cId="2369666724" sldId="490"/>
        </pc:sldMkLst>
        <pc:spChg chg="mod">
          <ac:chgData name="Lo Ker Ching" userId="6ace15fb-163e-4e9c-84b5-3376e4d03bcd" providerId="ADAL" clId="{5F1900A0-D18E-4350-B517-DB30264AA789}" dt="2024-09-30T07:12:26.404" v="7680" actId="20577"/>
          <ac:spMkLst>
            <pc:docMk/>
            <pc:sldMk cId="2369666724" sldId="490"/>
            <ac:spMk id="2" creationId="{6DFFCE1F-6845-9632-02E2-294F6C74324E}"/>
          </ac:spMkLst>
        </pc:spChg>
        <pc:spChg chg="mod">
          <ac:chgData name="Lo Ker Ching" userId="6ace15fb-163e-4e9c-84b5-3376e4d03bcd" providerId="ADAL" clId="{5F1900A0-D18E-4350-B517-DB30264AA789}" dt="2024-09-30T02:16:38.132" v="6276" actId="20577"/>
          <ac:spMkLst>
            <pc:docMk/>
            <pc:sldMk cId="2369666724" sldId="490"/>
            <ac:spMk id="3" creationId="{B13CF48A-3011-0EE2-9854-206303FB3A09}"/>
          </ac:spMkLst>
        </pc:spChg>
        <pc:spChg chg="add del mod">
          <ac:chgData name="Lo Ker Ching" userId="6ace15fb-163e-4e9c-84b5-3376e4d03bcd" providerId="ADAL" clId="{5F1900A0-D18E-4350-B517-DB30264AA789}" dt="2024-09-26T07:58:46.852" v="3203" actId="478"/>
          <ac:spMkLst>
            <pc:docMk/>
            <pc:sldMk cId="2369666724" sldId="490"/>
            <ac:spMk id="6" creationId="{8590C416-708F-DAE6-B9B9-140D9FA42B2C}"/>
          </ac:spMkLst>
        </pc:spChg>
        <pc:spChg chg="add del">
          <ac:chgData name="Lo Ker Ching" userId="6ace15fb-163e-4e9c-84b5-3376e4d03bcd" providerId="ADAL" clId="{5F1900A0-D18E-4350-B517-DB30264AA789}" dt="2024-09-26T07:58:46.852" v="3203" actId="478"/>
          <ac:spMkLst>
            <pc:docMk/>
            <pc:sldMk cId="2369666724" sldId="490"/>
            <ac:spMk id="7" creationId="{90E42970-5815-6A0A-84C3-49E7CF522C3A}"/>
          </ac:spMkLst>
        </pc:spChg>
        <pc:spChg chg="add del mod">
          <ac:chgData name="Lo Ker Ching" userId="6ace15fb-163e-4e9c-84b5-3376e4d03bcd" providerId="ADAL" clId="{5F1900A0-D18E-4350-B517-DB30264AA789}" dt="2024-09-26T07:58:46.852" v="3203" actId="478"/>
          <ac:spMkLst>
            <pc:docMk/>
            <pc:sldMk cId="2369666724" sldId="490"/>
            <ac:spMk id="8" creationId="{AFAFDD66-6835-07B6-3264-5EC4F20570D2}"/>
          </ac:spMkLst>
        </pc:spChg>
        <pc:spChg chg="add del mod">
          <ac:chgData name="Lo Ker Ching" userId="6ace15fb-163e-4e9c-84b5-3376e4d03bcd" providerId="ADAL" clId="{5F1900A0-D18E-4350-B517-DB30264AA789}" dt="2024-09-26T07:58:46.852" v="3203" actId="478"/>
          <ac:spMkLst>
            <pc:docMk/>
            <pc:sldMk cId="2369666724" sldId="490"/>
            <ac:spMk id="9" creationId="{A69CEB21-A7CC-704A-F321-EB5EB462F162}"/>
          </ac:spMkLst>
        </pc:spChg>
        <pc:spChg chg="add del mod">
          <ac:chgData name="Lo Ker Ching" userId="6ace15fb-163e-4e9c-84b5-3376e4d03bcd" providerId="ADAL" clId="{5F1900A0-D18E-4350-B517-DB30264AA789}" dt="2024-09-26T07:58:46.852" v="3203" actId="478"/>
          <ac:spMkLst>
            <pc:docMk/>
            <pc:sldMk cId="2369666724" sldId="490"/>
            <ac:spMk id="10" creationId="{B2208E08-BA3D-BE76-42CD-1FD304CB523C}"/>
          </ac:spMkLst>
        </pc:spChg>
      </pc:sldChg>
      <pc:sldChg chg="addSp delSp modSp new mod ord">
        <pc:chgData name="Lo Ker Ching" userId="6ace15fb-163e-4e9c-84b5-3376e4d03bcd" providerId="ADAL" clId="{5F1900A0-D18E-4350-B517-DB30264AA789}" dt="2024-09-30T06:44:48.110" v="7188" actId="1076"/>
        <pc:sldMkLst>
          <pc:docMk/>
          <pc:sldMk cId="178571117" sldId="491"/>
        </pc:sldMkLst>
        <pc:spChg chg="mod">
          <ac:chgData name="Lo Ker Ching" userId="6ace15fb-163e-4e9c-84b5-3376e4d03bcd" providerId="ADAL" clId="{5F1900A0-D18E-4350-B517-DB30264AA789}" dt="2024-09-30T06:43:08.248" v="7040" actId="1076"/>
          <ac:spMkLst>
            <pc:docMk/>
            <pc:sldMk cId="178571117" sldId="491"/>
            <ac:spMk id="2" creationId="{064595F4-245D-B125-C3CA-FAEF1F276464}"/>
          </ac:spMkLst>
        </pc:spChg>
        <pc:spChg chg="del mod">
          <ac:chgData name="Lo Ker Ching" userId="6ace15fb-163e-4e9c-84b5-3376e4d03bcd" providerId="ADAL" clId="{5F1900A0-D18E-4350-B517-DB30264AA789}" dt="2024-09-26T06:44:16.755" v="1036"/>
          <ac:spMkLst>
            <pc:docMk/>
            <pc:sldMk cId="178571117" sldId="491"/>
            <ac:spMk id="3" creationId="{DE916B37-AB4E-8294-77B1-5ED4AC83A2E2}"/>
          </ac:spMkLst>
        </pc:spChg>
        <pc:spChg chg="add mod">
          <ac:chgData name="Lo Ker Ching" userId="6ace15fb-163e-4e9c-84b5-3376e4d03bcd" providerId="ADAL" clId="{5F1900A0-D18E-4350-B517-DB30264AA789}" dt="2024-09-30T06:44:48.110" v="7188" actId="1076"/>
          <ac:spMkLst>
            <pc:docMk/>
            <pc:sldMk cId="178571117" sldId="491"/>
            <ac:spMk id="7" creationId="{0AFDBD05-AD1C-CB92-4FC5-78061339D577}"/>
          </ac:spMkLst>
        </pc:spChg>
        <pc:spChg chg="add del mod">
          <ac:chgData name="Lo Ker Ching" userId="6ace15fb-163e-4e9c-84b5-3376e4d03bcd" providerId="ADAL" clId="{5F1900A0-D18E-4350-B517-DB30264AA789}" dt="2024-09-26T07:30:01.135" v="2650" actId="478"/>
          <ac:spMkLst>
            <pc:docMk/>
            <pc:sldMk cId="178571117" sldId="491"/>
            <ac:spMk id="7" creationId="{E963CEA6-F2F0-333E-C8ED-89D2DAC829E5}"/>
          </ac:spMkLst>
        </pc:spChg>
        <pc:graphicFrameChg chg="add mod">
          <ac:chgData name="Lo Ker Ching" userId="6ace15fb-163e-4e9c-84b5-3376e4d03bcd" providerId="ADAL" clId="{5F1900A0-D18E-4350-B517-DB30264AA789}" dt="2024-09-30T06:39:17.127" v="6962" actId="20577"/>
          <ac:graphicFrameMkLst>
            <pc:docMk/>
            <pc:sldMk cId="178571117" sldId="491"/>
            <ac:graphicFrameMk id="3" creationId="{9CEBD441-3A13-2A98-58F2-7923FE50F6EE}"/>
          </ac:graphicFrameMkLst>
        </pc:graphicFrameChg>
        <pc:graphicFrameChg chg="add mod modGraphic">
          <ac:chgData name="Lo Ker Ching" userId="6ace15fb-163e-4e9c-84b5-3376e4d03bcd" providerId="ADAL" clId="{5F1900A0-D18E-4350-B517-DB30264AA789}" dt="2024-09-30T06:43:00.760" v="7039" actId="1076"/>
          <ac:graphicFrameMkLst>
            <pc:docMk/>
            <pc:sldMk cId="178571117" sldId="491"/>
            <ac:graphicFrameMk id="6" creationId="{683DCEFD-4CA2-7E2E-BD74-A314DA2535FF}"/>
          </ac:graphicFrameMkLst>
        </pc:graphicFrameChg>
        <pc:graphicFrameChg chg="add mod">
          <ac:chgData name="Lo Ker Ching" userId="6ace15fb-163e-4e9c-84b5-3376e4d03bcd" providerId="ADAL" clId="{5F1900A0-D18E-4350-B517-DB30264AA789}" dt="2024-09-26T07:55:03.125" v="3167"/>
          <ac:graphicFrameMkLst>
            <pc:docMk/>
            <pc:sldMk cId="178571117" sldId="491"/>
            <ac:graphicFrameMk id="8" creationId="{137A7AF4-CB5C-54DE-600C-7FCCDA5EE7F3}"/>
          </ac:graphicFrameMkLst>
        </pc:graphicFrameChg>
        <pc:graphicFrameChg chg="add del mod">
          <ac:chgData name="Lo Ker Ching" userId="6ace15fb-163e-4e9c-84b5-3376e4d03bcd" providerId="ADAL" clId="{5F1900A0-D18E-4350-B517-DB30264AA789}" dt="2024-09-26T07:57:17.900" v="3176" actId="478"/>
          <ac:graphicFrameMkLst>
            <pc:docMk/>
            <pc:sldMk cId="178571117" sldId="491"/>
            <ac:graphicFrameMk id="9" creationId="{137A7AF4-CB5C-54DE-600C-7FCCDA5EE7F3}"/>
          </ac:graphicFrameMkLst>
        </pc:graphicFrameChg>
        <pc:graphicFrameChg chg="add del mod">
          <ac:chgData name="Lo Ker Ching" userId="6ace15fb-163e-4e9c-84b5-3376e4d03bcd" providerId="ADAL" clId="{5F1900A0-D18E-4350-B517-DB30264AA789}" dt="2024-09-26T07:57:49.108" v="3182" actId="478"/>
          <ac:graphicFrameMkLst>
            <pc:docMk/>
            <pc:sldMk cId="178571117" sldId="491"/>
            <ac:graphicFrameMk id="10" creationId="{137A7AF4-CB5C-54DE-600C-7FCCDA5EE7F3}"/>
          </ac:graphicFrameMkLst>
        </pc:graphicFrameChg>
        <pc:graphicFrameChg chg="add mod">
          <ac:chgData name="Lo Ker Ching" userId="6ace15fb-163e-4e9c-84b5-3376e4d03bcd" providerId="ADAL" clId="{5F1900A0-D18E-4350-B517-DB30264AA789}" dt="2024-09-30T02:18:08.921" v="6308" actId="1035"/>
          <ac:graphicFrameMkLst>
            <pc:docMk/>
            <pc:sldMk cId="178571117" sldId="491"/>
            <ac:graphicFrameMk id="11" creationId="{137A7AF4-CB5C-54DE-600C-7FCCDA5EE7F3}"/>
          </ac:graphicFrameMkLst>
        </pc:graphicFrameChg>
        <pc:graphicFrameChg chg="add mod">
          <ac:chgData name="Lo Ker Ching" userId="6ace15fb-163e-4e9c-84b5-3376e4d03bcd" providerId="ADAL" clId="{5F1900A0-D18E-4350-B517-DB30264AA789}" dt="2024-09-30T06:39:44.149" v="6967"/>
          <ac:graphicFrameMkLst>
            <pc:docMk/>
            <pc:sldMk cId="178571117" sldId="491"/>
            <ac:graphicFrameMk id="12" creationId="{137A7AF4-CB5C-54DE-600C-7FCCDA5EE7F3}"/>
          </ac:graphicFrameMkLst>
        </pc:graphicFrameChg>
        <pc:graphicFrameChg chg="add mod">
          <ac:chgData name="Lo Ker Ching" userId="6ace15fb-163e-4e9c-84b5-3376e4d03bcd" providerId="ADAL" clId="{5F1900A0-D18E-4350-B517-DB30264AA789}" dt="2024-09-30T02:18:49.807" v="6323" actId="20577"/>
          <ac:graphicFrameMkLst>
            <pc:docMk/>
            <pc:sldMk cId="178571117" sldId="491"/>
            <ac:graphicFrameMk id="13" creationId="{3F07A7C5-203C-DFFA-0CED-64264C47B429}"/>
          </ac:graphicFrameMkLst>
        </pc:graphicFrameChg>
        <pc:picChg chg="add del mod">
          <ac:chgData name="Lo Ker Ching" userId="6ace15fb-163e-4e9c-84b5-3376e4d03bcd" providerId="ADAL" clId="{5F1900A0-D18E-4350-B517-DB30264AA789}" dt="2024-09-30T01:47:33.072" v="5502" actId="478"/>
          <ac:picMkLst>
            <pc:docMk/>
            <pc:sldMk cId="178571117" sldId="491"/>
            <ac:picMk id="1025" creationId="{59A98DD0-DBED-C6AF-6FD6-82827B615543}"/>
          </ac:picMkLst>
        </pc:picChg>
        <pc:picChg chg="add del mod">
          <ac:chgData name="Lo Ker Ching" userId="6ace15fb-163e-4e9c-84b5-3376e4d03bcd" providerId="ADAL" clId="{5F1900A0-D18E-4350-B517-DB30264AA789}" dt="2024-09-26T08:11:49.331" v="3260" actId="478"/>
          <ac:picMkLst>
            <pc:docMk/>
            <pc:sldMk cId="178571117" sldId="491"/>
            <ac:picMk id="1025" creationId="{B3CD3CD6-6A5C-6563-3838-52DDB84A0DAC}"/>
          </ac:picMkLst>
        </pc:picChg>
        <pc:picChg chg="add del mod">
          <ac:chgData name="Lo Ker Ching" userId="6ace15fb-163e-4e9c-84b5-3376e4d03bcd" providerId="ADAL" clId="{5F1900A0-D18E-4350-B517-DB30264AA789}" dt="2024-09-30T01:47:39.006" v="5505" actId="478"/>
          <ac:picMkLst>
            <pc:docMk/>
            <pc:sldMk cId="178571117" sldId="491"/>
            <ac:picMk id="1026" creationId="{51A27441-3E33-F020-177B-273702DEE56E}"/>
          </ac:picMkLst>
        </pc:picChg>
        <pc:picChg chg="add del mod">
          <ac:chgData name="Lo Ker Ching" userId="6ace15fb-163e-4e9c-84b5-3376e4d03bcd" providerId="ADAL" clId="{5F1900A0-D18E-4350-B517-DB30264AA789}" dt="2024-09-26T08:12:14.645" v="3271" actId="478"/>
          <ac:picMkLst>
            <pc:docMk/>
            <pc:sldMk cId="178571117" sldId="491"/>
            <ac:picMk id="1026" creationId="{AF9BC1B1-1B1B-F959-FACF-2E374EF853EC}"/>
          </ac:picMkLst>
        </pc:picChg>
        <pc:picChg chg="add del mod">
          <ac:chgData name="Lo Ker Ching" userId="6ace15fb-163e-4e9c-84b5-3376e4d03bcd" providerId="ADAL" clId="{5F1900A0-D18E-4350-B517-DB30264AA789}" dt="2024-09-30T01:47:54.895" v="5508" actId="478"/>
          <ac:picMkLst>
            <pc:docMk/>
            <pc:sldMk cId="178571117" sldId="491"/>
            <ac:picMk id="1027" creationId="{77D3C488-18A4-06AA-2B57-094544569D19}"/>
          </ac:picMkLst>
        </pc:picChg>
      </pc:sldChg>
      <pc:sldChg chg="delSp modSp del mod">
        <pc:chgData name="Lo Ker Ching" userId="6ace15fb-163e-4e9c-84b5-3376e4d03bcd" providerId="ADAL" clId="{5F1900A0-D18E-4350-B517-DB30264AA789}" dt="2024-09-27T03:38:59.726" v="5132" actId="47"/>
        <pc:sldMkLst>
          <pc:docMk/>
          <pc:sldMk cId="2821696375" sldId="492"/>
        </pc:sldMkLst>
        <pc:spChg chg="mod">
          <ac:chgData name="Lo Ker Ching" userId="6ace15fb-163e-4e9c-84b5-3376e4d03bcd" providerId="ADAL" clId="{5F1900A0-D18E-4350-B517-DB30264AA789}" dt="2024-09-26T08:42:02.427" v="4097" actId="1076"/>
          <ac:spMkLst>
            <pc:docMk/>
            <pc:sldMk cId="2821696375" sldId="492"/>
            <ac:spMk id="2" creationId="{3FFC4BEC-2283-CD11-3257-CC48DA3FAFCA}"/>
          </ac:spMkLst>
        </pc:spChg>
        <pc:spChg chg="del mod">
          <ac:chgData name="Lo Ker Ching" userId="6ace15fb-163e-4e9c-84b5-3376e4d03bcd" providerId="ADAL" clId="{5F1900A0-D18E-4350-B517-DB30264AA789}" dt="2024-09-26T08:42:25.025" v="4098" actId="478"/>
          <ac:spMkLst>
            <pc:docMk/>
            <pc:sldMk cId="2821696375" sldId="492"/>
            <ac:spMk id="8" creationId="{4A165010-E281-C148-284A-AB591181D4B0}"/>
          </ac:spMkLst>
        </pc:spChg>
      </pc:sldChg>
      <pc:sldChg chg="modSp">
        <pc:chgData name="Lo Ker Ching" userId="6ace15fb-163e-4e9c-84b5-3376e4d03bcd" providerId="ADAL" clId="{5F1900A0-D18E-4350-B517-DB30264AA789}" dt="2024-09-26T08:45:23.417" v="4265" actId="692"/>
        <pc:sldMkLst>
          <pc:docMk/>
          <pc:sldMk cId="2750430654" sldId="494"/>
        </pc:sldMkLst>
        <pc:graphicFrameChg chg="mod">
          <ac:chgData name="Lo Ker Ching" userId="6ace15fb-163e-4e9c-84b5-3376e4d03bcd" providerId="ADAL" clId="{5F1900A0-D18E-4350-B517-DB30264AA789}" dt="2024-09-26T08:45:23.417" v="4265" actId="692"/>
          <ac:graphicFrameMkLst>
            <pc:docMk/>
            <pc:sldMk cId="2750430654" sldId="494"/>
            <ac:graphicFrameMk id="3" creationId="{4568AE52-3BEE-0F63-62D2-2371D8230D61}"/>
          </ac:graphicFrameMkLst>
        </pc:graphicFrameChg>
      </pc:sldChg>
      <pc:sldChg chg="modSp">
        <pc:chgData name="Lo Ker Ching" userId="6ace15fb-163e-4e9c-84b5-3376e4d03bcd" providerId="ADAL" clId="{5F1900A0-D18E-4350-B517-DB30264AA789}" dt="2024-09-26T08:45:29.965" v="4267" actId="692"/>
        <pc:sldMkLst>
          <pc:docMk/>
          <pc:sldMk cId="3997487704" sldId="495"/>
        </pc:sldMkLst>
        <pc:graphicFrameChg chg="mod">
          <ac:chgData name="Lo Ker Ching" userId="6ace15fb-163e-4e9c-84b5-3376e4d03bcd" providerId="ADAL" clId="{5F1900A0-D18E-4350-B517-DB30264AA789}" dt="2024-09-26T08:45:29.965" v="4267" actId="692"/>
          <ac:graphicFrameMkLst>
            <pc:docMk/>
            <pc:sldMk cId="3997487704" sldId="495"/>
            <ac:graphicFrameMk id="3" creationId="{D0527583-7611-3F97-5977-460B768A5818}"/>
          </ac:graphicFrameMkLst>
        </pc:graphicFrameChg>
      </pc:sldChg>
      <pc:sldChg chg="del ord">
        <pc:chgData name="Lo Ker Ching" userId="6ace15fb-163e-4e9c-84b5-3376e4d03bcd" providerId="ADAL" clId="{5F1900A0-D18E-4350-B517-DB30264AA789}" dt="2024-09-26T07:23:23.086" v="2396" actId="47"/>
        <pc:sldMkLst>
          <pc:docMk/>
          <pc:sldMk cId="837058574" sldId="496"/>
        </pc:sldMkLst>
      </pc:sldChg>
      <pc:sldChg chg="addSp delSp modSp new mod">
        <pc:chgData name="Lo Ker Ching" userId="6ace15fb-163e-4e9c-84b5-3376e4d03bcd" providerId="ADAL" clId="{5F1900A0-D18E-4350-B517-DB30264AA789}" dt="2024-09-30T06:52:53.385" v="7502" actId="1076"/>
        <pc:sldMkLst>
          <pc:docMk/>
          <pc:sldMk cId="983975377" sldId="497"/>
        </pc:sldMkLst>
        <pc:spChg chg="mod">
          <ac:chgData name="Lo Ker Ching" userId="6ace15fb-163e-4e9c-84b5-3376e4d03bcd" providerId="ADAL" clId="{5F1900A0-D18E-4350-B517-DB30264AA789}" dt="2024-09-26T07:15:17.867" v="2112" actId="20577"/>
          <ac:spMkLst>
            <pc:docMk/>
            <pc:sldMk cId="983975377" sldId="497"/>
            <ac:spMk id="2" creationId="{AEBB7DE3-CDD2-802C-482A-B38B4810B317}"/>
          </ac:spMkLst>
        </pc:spChg>
        <pc:spChg chg="mod">
          <ac:chgData name="Lo Ker Ching" userId="6ace15fb-163e-4e9c-84b5-3376e4d03bcd" providerId="ADAL" clId="{5F1900A0-D18E-4350-B517-DB30264AA789}" dt="2024-09-30T06:48:56.282" v="7321" actId="1076"/>
          <ac:spMkLst>
            <pc:docMk/>
            <pc:sldMk cId="983975377" sldId="497"/>
            <ac:spMk id="3" creationId="{51AF355C-D2F3-C97B-DA2B-BCB94E2A23E7}"/>
          </ac:spMkLst>
        </pc:spChg>
        <pc:spChg chg="add del">
          <ac:chgData name="Lo Ker Ching" userId="6ace15fb-163e-4e9c-84b5-3376e4d03bcd" providerId="ADAL" clId="{5F1900A0-D18E-4350-B517-DB30264AA789}" dt="2024-09-30T06:01:51.307" v="6585" actId="478"/>
          <ac:spMkLst>
            <pc:docMk/>
            <pc:sldMk cId="983975377" sldId="497"/>
            <ac:spMk id="7" creationId="{BFC18151-3637-1AE2-9743-C450EEEA763B}"/>
          </ac:spMkLst>
        </pc:spChg>
        <pc:graphicFrameChg chg="mod modGraphic">
          <ac:chgData name="Lo Ker Ching" userId="6ace15fb-163e-4e9c-84b5-3376e4d03bcd" providerId="ADAL" clId="{5F1900A0-D18E-4350-B517-DB30264AA789}" dt="2024-09-30T06:52:53.385" v="7502" actId="1076"/>
          <ac:graphicFrameMkLst>
            <pc:docMk/>
            <pc:sldMk cId="983975377" sldId="497"/>
            <ac:graphicFrameMk id="7" creationId="{4C3E0DE1-8A32-3A50-753D-33F76BAE254F}"/>
          </ac:graphicFrameMkLst>
        </pc:graphicFrameChg>
      </pc:sldChg>
      <pc:sldChg chg="addSp delSp modSp add mod">
        <pc:chgData name="Lo Ker Ching" userId="6ace15fb-163e-4e9c-84b5-3376e4d03bcd" providerId="ADAL" clId="{5F1900A0-D18E-4350-B517-DB30264AA789}" dt="2024-09-30T07:16:16.487" v="7936" actId="1076"/>
        <pc:sldMkLst>
          <pc:docMk/>
          <pc:sldMk cId="750756055" sldId="498"/>
        </pc:sldMkLst>
        <pc:spChg chg="mod">
          <ac:chgData name="Lo Ker Ching" userId="6ace15fb-163e-4e9c-84b5-3376e4d03bcd" providerId="ADAL" clId="{5F1900A0-D18E-4350-B517-DB30264AA789}" dt="2024-09-26T08:42:33.858" v="4099" actId="1076"/>
          <ac:spMkLst>
            <pc:docMk/>
            <pc:sldMk cId="750756055" sldId="498"/>
            <ac:spMk id="2" creationId="{93B4DF3D-65AA-E2B9-4F2B-04CE87C03F32}"/>
          </ac:spMkLst>
        </pc:spChg>
        <pc:spChg chg="mod">
          <ac:chgData name="Lo Ker Ching" userId="6ace15fb-163e-4e9c-84b5-3376e4d03bcd" providerId="ADAL" clId="{5F1900A0-D18E-4350-B517-DB30264AA789}" dt="2024-09-30T06:53:20.937" v="7515" actId="20577"/>
          <ac:spMkLst>
            <pc:docMk/>
            <pc:sldMk cId="750756055" sldId="498"/>
            <ac:spMk id="3" creationId="{4A5715B8-E39B-2BA4-6145-B842095CC213}"/>
          </ac:spMkLst>
        </pc:spChg>
        <pc:graphicFrameChg chg="del modGraphic">
          <ac:chgData name="Lo Ker Ching" userId="6ace15fb-163e-4e9c-84b5-3376e4d03bcd" providerId="ADAL" clId="{5F1900A0-D18E-4350-B517-DB30264AA789}" dt="2024-09-26T07:21:09.494" v="2356" actId="478"/>
          <ac:graphicFrameMkLst>
            <pc:docMk/>
            <pc:sldMk cId="750756055" sldId="498"/>
            <ac:graphicFrameMk id="6" creationId="{0561E3C9-35BC-00E0-C109-6CC79AA9DDA3}"/>
          </ac:graphicFrameMkLst>
        </pc:graphicFrameChg>
        <pc:graphicFrameChg chg="add mod modGraphic">
          <ac:chgData name="Lo Ker Ching" userId="6ace15fb-163e-4e9c-84b5-3376e4d03bcd" providerId="ADAL" clId="{5F1900A0-D18E-4350-B517-DB30264AA789}" dt="2024-09-30T07:16:16.487" v="7936" actId="1076"/>
          <ac:graphicFrameMkLst>
            <pc:docMk/>
            <pc:sldMk cId="750756055" sldId="498"/>
            <ac:graphicFrameMk id="7" creationId="{5D520585-2328-85F6-7262-514F1A788974}"/>
          </ac:graphicFrameMkLst>
        </pc:graphicFrameChg>
      </pc:sldChg>
      <pc:sldChg chg="addSp modSp add mod">
        <pc:chgData name="Lo Ker Ching" userId="6ace15fb-163e-4e9c-84b5-3376e4d03bcd" providerId="ADAL" clId="{5F1900A0-D18E-4350-B517-DB30264AA789}" dt="2024-09-30T06:56:00.571" v="7658" actId="1036"/>
        <pc:sldMkLst>
          <pc:docMk/>
          <pc:sldMk cId="1651237179" sldId="499"/>
        </pc:sldMkLst>
        <pc:spChg chg="mod">
          <ac:chgData name="Lo Ker Ching" userId="6ace15fb-163e-4e9c-84b5-3376e4d03bcd" providerId="ADAL" clId="{5F1900A0-D18E-4350-B517-DB30264AA789}" dt="2024-09-26T08:51:54.661" v="4446" actId="1076"/>
          <ac:spMkLst>
            <pc:docMk/>
            <pc:sldMk cId="1651237179" sldId="499"/>
            <ac:spMk id="2" creationId="{AEBB7DE3-CDD2-802C-482A-B38B4810B317}"/>
          </ac:spMkLst>
        </pc:spChg>
        <pc:spChg chg="mod">
          <ac:chgData name="Lo Ker Ching" userId="6ace15fb-163e-4e9c-84b5-3376e4d03bcd" providerId="ADAL" clId="{5F1900A0-D18E-4350-B517-DB30264AA789}" dt="2024-09-30T06:55:22.134" v="7651" actId="1076"/>
          <ac:spMkLst>
            <pc:docMk/>
            <pc:sldMk cId="1651237179" sldId="499"/>
            <ac:spMk id="3" creationId="{51AF355C-D2F3-C97B-DA2B-BCB94E2A23E7}"/>
          </ac:spMkLst>
        </pc:spChg>
        <pc:graphicFrameChg chg="add mod modGraphic">
          <ac:chgData name="Lo Ker Ching" userId="6ace15fb-163e-4e9c-84b5-3376e4d03bcd" providerId="ADAL" clId="{5F1900A0-D18E-4350-B517-DB30264AA789}" dt="2024-09-30T06:56:00.571" v="7658" actId="1036"/>
          <ac:graphicFrameMkLst>
            <pc:docMk/>
            <pc:sldMk cId="1651237179" sldId="499"/>
            <ac:graphicFrameMk id="6" creationId="{4A3D6BB3-6D65-E798-6E1C-0F300550BB04}"/>
          </ac:graphicFrameMkLst>
        </pc:graphicFrameChg>
      </pc:sldChg>
      <pc:sldChg chg="modSp add mod">
        <pc:chgData name="Lo Ker Ching" userId="6ace15fb-163e-4e9c-84b5-3376e4d03bcd" providerId="ADAL" clId="{5F1900A0-D18E-4350-B517-DB30264AA789}" dt="2024-09-30T02:37:56.367" v="6496" actId="20577"/>
        <pc:sldMkLst>
          <pc:docMk/>
          <pc:sldMk cId="2134444180" sldId="500"/>
        </pc:sldMkLst>
        <pc:spChg chg="mod">
          <ac:chgData name="Lo Ker Ching" userId="6ace15fb-163e-4e9c-84b5-3376e4d03bcd" providerId="ADAL" clId="{5F1900A0-D18E-4350-B517-DB30264AA789}" dt="2024-09-30T02:37:56.367" v="6496" actId="20577"/>
          <ac:spMkLst>
            <pc:docMk/>
            <pc:sldMk cId="2134444180" sldId="500"/>
            <ac:spMk id="2" creationId="{4CE2ACAB-D473-51C5-9C03-EF1BC3686ABF}"/>
          </ac:spMkLst>
        </pc:spChg>
        <pc:spChg chg="mod">
          <ac:chgData name="Lo Ker Ching" userId="6ace15fb-163e-4e9c-84b5-3376e4d03bcd" providerId="ADAL" clId="{5F1900A0-D18E-4350-B517-DB30264AA789}" dt="2024-09-26T08:41:18.886" v="4068" actId="255"/>
          <ac:spMkLst>
            <pc:docMk/>
            <pc:sldMk cId="2134444180" sldId="500"/>
            <ac:spMk id="3" creationId="{D0DF59FB-A8EE-C807-E350-F94B1B58664E}"/>
          </ac:spMkLst>
        </pc:spChg>
      </pc:sldChg>
      <pc:sldChg chg="addSp delSp modSp add mod">
        <pc:chgData name="Lo Ker Ching" userId="6ace15fb-163e-4e9c-84b5-3376e4d03bcd" providerId="ADAL" clId="{5F1900A0-D18E-4350-B517-DB30264AA789}" dt="2024-09-30T06:55:10.221" v="7649" actId="20577"/>
        <pc:sldMkLst>
          <pc:docMk/>
          <pc:sldMk cId="3098889766" sldId="501"/>
        </pc:sldMkLst>
        <pc:spChg chg="add del mod">
          <ac:chgData name="Lo Ker Ching" userId="6ace15fb-163e-4e9c-84b5-3376e4d03bcd" providerId="ADAL" clId="{5F1900A0-D18E-4350-B517-DB30264AA789}" dt="2024-09-26T07:40:13.808" v="2953" actId="478"/>
          <ac:spMkLst>
            <pc:docMk/>
            <pc:sldMk cId="3098889766" sldId="501"/>
            <ac:spMk id="3" creationId="{65B171D7-000E-9CB3-F511-C840D79D8DFB}"/>
          </ac:spMkLst>
        </pc:spChg>
        <pc:spChg chg="mod">
          <ac:chgData name="Lo Ker Ching" userId="6ace15fb-163e-4e9c-84b5-3376e4d03bcd" providerId="ADAL" clId="{5F1900A0-D18E-4350-B517-DB30264AA789}" dt="2024-09-30T06:53:53.054" v="7517" actId="1076"/>
          <ac:spMkLst>
            <pc:docMk/>
            <pc:sldMk cId="3098889766" sldId="501"/>
            <ac:spMk id="7" creationId="{116C7BE6-6DC4-97BD-EFD2-91F2A29FA658}"/>
          </ac:spMkLst>
        </pc:spChg>
        <pc:spChg chg="del mod">
          <ac:chgData name="Lo Ker Ching" userId="6ace15fb-163e-4e9c-84b5-3376e4d03bcd" providerId="ADAL" clId="{5F1900A0-D18E-4350-B517-DB30264AA789}" dt="2024-09-26T07:40:16.433" v="2955" actId="478"/>
          <ac:spMkLst>
            <pc:docMk/>
            <pc:sldMk cId="3098889766" sldId="501"/>
            <ac:spMk id="9" creationId="{F5D834B4-58B8-535F-B6F1-D581D3CA9182}"/>
          </ac:spMkLst>
        </pc:spChg>
        <pc:spChg chg="mod">
          <ac:chgData name="Lo Ker Ching" userId="6ace15fb-163e-4e9c-84b5-3376e4d03bcd" providerId="ADAL" clId="{5F1900A0-D18E-4350-B517-DB30264AA789}" dt="2024-09-30T06:55:10.221" v="7649" actId="20577"/>
          <ac:spMkLst>
            <pc:docMk/>
            <pc:sldMk cId="3098889766" sldId="501"/>
            <ac:spMk id="11" creationId="{4DCB46C6-2DC9-1F95-1E35-09427D2D8EB3}"/>
          </ac:spMkLst>
        </pc:spChg>
        <pc:spChg chg="add mod">
          <ac:chgData name="Lo Ker Ching" userId="6ace15fb-163e-4e9c-84b5-3376e4d03bcd" providerId="ADAL" clId="{5F1900A0-D18E-4350-B517-DB30264AA789}" dt="2024-09-30T06:54:06.606" v="7521" actId="1036"/>
          <ac:spMkLst>
            <pc:docMk/>
            <pc:sldMk cId="3098889766" sldId="501"/>
            <ac:spMk id="12" creationId="{28069628-D9A6-0D96-97A2-35008E049D23}"/>
          </ac:spMkLst>
        </pc:spChg>
        <pc:graphicFrameChg chg="add mod modGraphic">
          <ac:chgData name="Lo Ker Ching" userId="6ace15fb-163e-4e9c-84b5-3376e4d03bcd" providerId="ADAL" clId="{5F1900A0-D18E-4350-B517-DB30264AA789}" dt="2024-09-30T06:53:56.560" v="7518" actId="1076"/>
          <ac:graphicFrameMkLst>
            <pc:docMk/>
            <pc:sldMk cId="3098889766" sldId="501"/>
            <ac:graphicFrameMk id="6" creationId="{B2785315-EC78-45CA-6DC4-7025714C78BA}"/>
          </ac:graphicFrameMkLst>
        </pc:graphicFrameChg>
        <pc:graphicFrameChg chg="del">
          <ac:chgData name="Lo Ker Ching" userId="6ace15fb-163e-4e9c-84b5-3376e4d03bcd" providerId="ADAL" clId="{5F1900A0-D18E-4350-B517-DB30264AA789}" dt="2024-09-26T07:40:10.505" v="2951" actId="478"/>
          <ac:graphicFrameMkLst>
            <pc:docMk/>
            <pc:sldMk cId="3098889766" sldId="501"/>
            <ac:graphicFrameMk id="8" creationId="{D8860CD7-858A-D8DF-C6DA-935702FB9C3B}"/>
          </ac:graphicFrameMkLst>
        </pc:graphicFrameChg>
        <pc:graphicFrameChg chg="mod modGraphic">
          <ac:chgData name="Lo Ker Ching" userId="6ace15fb-163e-4e9c-84b5-3376e4d03bcd" providerId="ADAL" clId="{5F1900A0-D18E-4350-B517-DB30264AA789}" dt="2024-09-30T06:54:04.085" v="7520" actId="1076"/>
          <ac:graphicFrameMkLst>
            <pc:docMk/>
            <pc:sldMk cId="3098889766" sldId="501"/>
            <ac:graphicFrameMk id="10" creationId="{3D0BBC36-1387-079E-48B8-971E07108DED}"/>
          </ac:graphicFrameMkLst>
        </pc:graphicFrameChg>
      </pc:sldChg>
      <pc:sldChg chg="addSp delSp modSp new mod">
        <pc:chgData name="Lo Ker Ching" userId="6ace15fb-163e-4e9c-84b5-3376e4d03bcd" providerId="ADAL" clId="{5F1900A0-D18E-4350-B517-DB30264AA789}" dt="2024-09-26T08:07:34.373" v="3228" actId="1076"/>
        <pc:sldMkLst>
          <pc:docMk/>
          <pc:sldMk cId="4128906490" sldId="502"/>
        </pc:sldMkLst>
        <pc:spChg chg="mod">
          <ac:chgData name="Lo Ker Ching" userId="6ace15fb-163e-4e9c-84b5-3376e4d03bcd" providerId="ADAL" clId="{5F1900A0-D18E-4350-B517-DB30264AA789}" dt="2024-09-26T08:07:34.373" v="3228" actId="1076"/>
          <ac:spMkLst>
            <pc:docMk/>
            <pc:sldMk cId="4128906490" sldId="502"/>
            <ac:spMk id="2" creationId="{8C489F6A-D5FB-D750-CDAC-393CCEC864E6}"/>
          </ac:spMkLst>
        </pc:spChg>
        <pc:spChg chg="del mod">
          <ac:chgData name="Lo Ker Ching" userId="6ace15fb-163e-4e9c-84b5-3376e4d03bcd" providerId="ADAL" clId="{5F1900A0-D18E-4350-B517-DB30264AA789}" dt="2024-09-26T08:05:16.185" v="3208" actId="478"/>
          <ac:spMkLst>
            <pc:docMk/>
            <pc:sldMk cId="4128906490" sldId="502"/>
            <ac:spMk id="3" creationId="{4D686C60-138D-3B08-C376-C74EB581068E}"/>
          </ac:spMkLst>
        </pc:spChg>
        <pc:graphicFrameChg chg="add mod modGraphic">
          <ac:chgData name="Lo Ker Ching" userId="6ace15fb-163e-4e9c-84b5-3376e4d03bcd" providerId="ADAL" clId="{5F1900A0-D18E-4350-B517-DB30264AA789}" dt="2024-09-26T08:06:55.991" v="3223" actId="1076"/>
          <ac:graphicFrameMkLst>
            <pc:docMk/>
            <pc:sldMk cId="4128906490" sldId="502"/>
            <ac:graphicFrameMk id="6" creationId="{B52820B8-1360-71CF-FB92-D9C93541299A}"/>
          </ac:graphicFrameMkLst>
        </pc:graphicFrameChg>
      </pc:sldChg>
      <pc:sldChg chg="addSp delSp modSp add mod ord">
        <pc:chgData name="Lo Ker Ching" userId="6ace15fb-163e-4e9c-84b5-3376e4d03bcd" providerId="ADAL" clId="{5F1900A0-D18E-4350-B517-DB30264AA789}" dt="2024-09-30T06:38:28.735" v="6946"/>
        <pc:sldMkLst>
          <pc:docMk/>
          <pc:sldMk cId="158409399" sldId="503"/>
        </pc:sldMkLst>
        <pc:spChg chg="mod">
          <ac:chgData name="Lo Ker Ching" userId="6ace15fb-163e-4e9c-84b5-3376e4d03bcd" providerId="ADAL" clId="{5F1900A0-D18E-4350-B517-DB30264AA789}" dt="2024-09-26T09:19:42.051" v="4521" actId="1076"/>
          <ac:spMkLst>
            <pc:docMk/>
            <pc:sldMk cId="158409399" sldId="503"/>
            <ac:spMk id="2" creationId="{064595F4-245D-B125-C3CA-FAEF1F276464}"/>
          </ac:spMkLst>
        </pc:spChg>
        <pc:spChg chg="add del mod">
          <ac:chgData name="Lo Ker Ching" userId="6ace15fb-163e-4e9c-84b5-3376e4d03bcd" providerId="ADAL" clId="{5F1900A0-D18E-4350-B517-DB30264AA789}" dt="2024-09-26T08:18:34.010" v="3423" actId="478"/>
          <ac:spMkLst>
            <pc:docMk/>
            <pc:sldMk cId="158409399" sldId="503"/>
            <ac:spMk id="7" creationId="{7ABB4613-313C-9C13-3275-055090276F9B}"/>
          </ac:spMkLst>
        </pc:spChg>
        <pc:spChg chg="add mod">
          <ac:chgData name="Lo Ker Ching" userId="6ace15fb-163e-4e9c-84b5-3376e4d03bcd" providerId="ADAL" clId="{5F1900A0-D18E-4350-B517-DB30264AA789}" dt="2024-09-26T09:33:32.005" v="4919" actId="1076"/>
          <ac:spMkLst>
            <pc:docMk/>
            <pc:sldMk cId="158409399" sldId="503"/>
            <ac:spMk id="14" creationId="{8E52D104-6FB3-1465-516D-8D9501F7DE12}"/>
          </ac:spMkLst>
        </pc:spChg>
        <pc:graphicFrameChg chg="del">
          <ac:chgData name="Lo Ker Ching" userId="6ace15fb-163e-4e9c-84b5-3376e4d03bcd" providerId="ADAL" clId="{5F1900A0-D18E-4350-B517-DB30264AA789}" dt="2024-09-26T08:18:31.630" v="3422" actId="478"/>
          <ac:graphicFrameMkLst>
            <pc:docMk/>
            <pc:sldMk cId="158409399" sldId="503"/>
            <ac:graphicFrameMk id="6" creationId="{683DCEFD-4CA2-7E2E-BD74-A314DA2535FF}"/>
          </ac:graphicFrameMkLst>
        </pc:graphicFrameChg>
        <pc:graphicFrameChg chg="add mod modGraphic">
          <ac:chgData name="Lo Ker Ching" userId="6ace15fb-163e-4e9c-84b5-3376e4d03bcd" providerId="ADAL" clId="{5F1900A0-D18E-4350-B517-DB30264AA789}" dt="2024-09-26T09:19:16.976" v="4516" actId="1076"/>
          <ac:graphicFrameMkLst>
            <pc:docMk/>
            <pc:sldMk cId="158409399" sldId="503"/>
            <ac:graphicFrameMk id="8" creationId="{F6A23177-E0BD-F5D1-CC5E-8A45AE684C45}"/>
          </ac:graphicFrameMkLst>
        </pc:graphicFrameChg>
        <pc:graphicFrameChg chg="add mod">
          <ac:chgData name="Lo Ker Ching" userId="6ace15fb-163e-4e9c-84b5-3376e4d03bcd" providerId="ADAL" clId="{5F1900A0-D18E-4350-B517-DB30264AA789}" dt="2024-09-30T06:38:28.735" v="6946"/>
          <ac:graphicFrameMkLst>
            <pc:docMk/>
            <pc:sldMk cId="158409399" sldId="503"/>
            <ac:graphicFrameMk id="9" creationId="{21F9F338-537D-FCBE-A414-79E075BD5CF6}"/>
          </ac:graphicFrameMkLst>
        </pc:graphicFrameChg>
        <pc:graphicFrameChg chg="add mod">
          <ac:chgData name="Lo Ker Ching" userId="6ace15fb-163e-4e9c-84b5-3376e4d03bcd" providerId="ADAL" clId="{5F1900A0-D18E-4350-B517-DB30264AA789}" dt="2024-09-30T06:33:13.983" v="6900"/>
          <ac:graphicFrameMkLst>
            <pc:docMk/>
            <pc:sldMk cId="158409399" sldId="503"/>
            <ac:graphicFrameMk id="10" creationId="{21F9F338-537D-FCBE-A414-79E075BD5CF6}"/>
          </ac:graphicFrameMkLst>
        </pc:graphicFrameChg>
        <pc:graphicFrameChg chg="del">
          <ac:chgData name="Lo Ker Ching" userId="6ace15fb-163e-4e9c-84b5-3376e4d03bcd" providerId="ADAL" clId="{5F1900A0-D18E-4350-B517-DB30264AA789}" dt="2024-09-26T08:29:14.775" v="3683" actId="478"/>
          <ac:graphicFrameMkLst>
            <pc:docMk/>
            <pc:sldMk cId="158409399" sldId="503"/>
            <ac:graphicFrameMk id="11" creationId="{137A7AF4-CB5C-54DE-600C-7FCCDA5EE7F3}"/>
          </ac:graphicFrameMkLst>
        </pc:graphicFrameChg>
        <pc:graphicFrameChg chg="del">
          <ac:chgData name="Lo Ker Ching" userId="6ace15fb-163e-4e9c-84b5-3376e4d03bcd" providerId="ADAL" clId="{5F1900A0-D18E-4350-B517-DB30264AA789}" dt="2024-09-26T08:29:15.570" v="3684" actId="478"/>
          <ac:graphicFrameMkLst>
            <pc:docMk/>
            <pc:sldMk cId="158409399" sldId="503"/>
            <ac:graphicFrameMk id="12" creationId="{137A7AF4-CB5C-54DE-600C-7FCCDA5EE7F3}"/>
          </ac:graphicFrameMkLst>
        </pc:graphicFrameChg>
        <pc:graphicFrameChg chg="del">
          <ac:chgData name="Lo Ker Ching" userId="6ace15fb-163e-4e9c-84b5-3376e4d03bcd" providerId="ADAL" clId="{5F1900A0-D18E-4350-B517-DB30264AA789}" dt="2024-09-26T08:29:16.198" v="3685" actId="478"/>
          <ac:graphicFrameMkLst>
            <pc:docMk/>
            <pc:sldMk cId="158409399" sldId="503"/>
            <ac:graphicFrameMk id="13" creationId="{3F07A7C5-203C-DFFA-0CED-64264C47B429}"/>
          </ac:graphicFrameMkLst>
        </pc:graphicFrameChg>
      </pc:sldChg>
      <pc:sldChg chg="new del ord">
        <pc:chgData name="Lo Ker Ching" userId="6ace15fb-163e-4e9c-84b5-3376e4d03bcd" providerId="ADAL" clId="{5F1900A0-D18E-4350-B517-DB30264AA789}" dt="2024-09-26T08:16:00.588" v="3324" actId="47"/>
        <pc:sldMkLst>
          <pc:docMk/>
          <pc:sldMk cId="1135655818" sldId="503"/>
        </pc:sldMkLst>
      </pc:sldChg>
      <pc:sldChg chg="modSp mod">
        <pc:chgData name="Lo Ker Ching" userId="6ace15fb-163e-4e9c-84b5-3376e4d03bcd" providerId="ADAL" clId="{5F1900A0-D18E-4350-B517-DB30264AA789}" dt="2024-09-30T06:46:08.747" v="7254" actId="1035"/>
        <pc:sldMkLst>
          <pc:docMk/>
          <pc:sldMk cId="3784799069" sldId="504"/>
        </pc:sldMkLst>
        <pc:spChg chg="mod">
          <ac:chgData name="Lo Ker Ching" userId="6ace15fb-163e-4e9c-84b5-3376e4d03bcd" providerId="ADAL" clId="{5F1900A0-D18E-4350-B517-DB30264AA789}" dt="2024-09-30T06:46:02.928" v="7251" actId="1076"/>
          <ac:spMkLst>
            <pc:docMk/>
            <pc:sldMk cId="3784799069" sldId="504"/>
            <ac:spMk id="2" creationId="{523F679C-DDD0-3525-57BF-1D6DE32FA0E1}"/>
          </ac:spMkLst>
        </pc:spChg>
        <pc:spChg chg="mod">
          <ac:chgData name="Lo Ker Ching" userId="6ace15fb-163e-4e9c-84b5-3376e4d03bcd" providerId="ADAL" clId="{5F1900A0-D18E-4350-B517-DB30264AA789}" dt="2024-09-30T06:45:57.610" v="7249" actId="1076"/>
          <ac:spMkLst>
            <pc:docMk/>
            <pc:sldMk cId="3784799069" sldId="504"/>
            <ac:spMk id="8" creationId="{4ADD9AE6-5AF4-0D32-A741-44350531B85A}"/>
          </ac:spMkLst>
        </pc:spChg>
        <pc:picChg chg="mod">
          <ac:chgData name="Lo Ker Ching" userId="6ace15fb-163e-4e9c-84b5-3376e4d03bcd" providerId="ADAL" clId="{5F1900A0-D18E-4350-B517-DB30264AA789}" dt="2024-09-30T06:46:08.747" v="7254" actId="1035"/>
          <ac:picMkLst>
            <pc:docMk/>
            <pc:sldMk cId="3784799069" sldId="504"/>
            <ac:picMk id="10" creationId="{66CD31FF-E6A9-3A5C-599F-69422958E4B0}"/>
          </ac:picMkLst>
        </pc:picChg>
      </pc:sldChg>
      <pc:sldChg chg="addSp delSp modSp add mod ord">
        <pc:chgData name="Lo Ker Ching" userId="6ace15fb-163e-4e9c-84b5-3376e4d03bcd" providerId="ADAL" clId="{5F1900A0-D18E-4350-B517-DB30264AA789}" dt="2024-09-30T06:41:19.262" v="7007" actId="113"/>
        <pc:sldMkLst>
          <pc:docMk/>
          <pc:sldMk cId="1590046578" sldId="505"/>
        </pc:sldMkLst>
        <pc:spChg chg="mod">
          <ac:chgData name="Lo Ker Ching" userId="6ace15fb-163e-4e9c-84b5-3376e4d03bcd" providerId="ADAL" clId="{5F1900A0-D18E-4350-B517-DB30264AA789}" dt="2024-09-30T02:19:29.207" v="6352" actId="1076"/>
          <ac:spMkLst>
            <pc:docMk/>
            <pc:sldMk cId="1590046578" sldId="505"/>
            <ac:spMk id="2" creationId="{064595F4-245D-B125-C3CA-FAEF1F276464}"/>
          </ac:spMkLst>
        </pc:spChg>
        <pc:graphicFrameChg chg="add mod modGraphic">
          <ac:chgData name="Lo Ker Ching" userId="6ace15fb-163e-4e9c-84b5-3376e4d03bcd" providerId="ADAL" clId="{5F1900A0-D18E-4350-B517-DB30264AA789}" dt="2024-09-30T06:41:19.262" v="7007" actId="113"/>
          <ac:graphicFrameMkLst>
            <pc:docMk/>
            <pc:sldMk cId="1590046578" sldId="505"/>
            <ac:graphicFrameMk id="3" creationId="{39F38AD6-18F6-BF0D-3BE6-26C7C1C2848F}"/>
          </ac:graphicFrameMkLst>
        </pc:graphicFrameChg>
        <pc:graphicFrameChg chg="add mod">
          <ac:chgData name="Lo Ker Ching" userId="6ace15fb-163e-4e9c-84b5-3376e4d03bcd" providerId="ADAL" clId="{5F1900A0-D18E-4350-B517-DB30264AA789}" dt="2024-09-26T08:29:54.779" v="3716" actId="1037"/>
          <ac:graphicFrameMkLst>
            <pc:docMk/>
            <pc:sldMk cId="1590046578" sldId="505"/>
            <ac:graphicFrameMk id="6" creationId="{43015010-9D6E-5F85-1199-9D938F6549CE}"/>
          </ac:graphicFrameMkLst>
        </pc:graphicFrameChg>
        <pc:graphicFrameChg chg="add mod">
          <ac:chgData name="Lo Ker Ching" userId="6ace15fb-163e-4e9c-84b5-3376e4d03bcd" providerId="ADAL" clId="{5F1900A0-D18E-4350-B517-DB30264AA789}" dt="2024-09-26T08:29:54.779" v="3716" actId="1037"/>
          <ac:graphicFrameMkLst>
            <pc:docMk/>
            <pc:sldMk cId="1590046578" sldId="505"/>
            <ac:graphicFrameMk id="7" creationId="{43015010-9D6E-5F85-1199-9D938F6549CE}"/>
          </ac:graphicFrameMkLst>
        </pc:graphicFrameChg>
        <pc:graphicFrameChg chg="del">
          <ac:chgData name="Lo Ker Ching" userId="6ace15fb-163e-4e9c-84b5-3376e4d03bcd" providerId="ADAL" clId="{5F1900A0-D18E-4350-B517-DB30264AA789}" dt="2024-09-26T08:21:43.687" v="3455" actId="478"/>
          <ac:graphicFrameMkLst>
            <pc:docMk/>
            <pc:sldMk cId="1590046578" sldId="505"/>
            <ac:graphicFrameMk id="8" creationId="{F6A23177-E0BD-F5D1-CC5E-8A45AE684C45}"/>
          </ac:graphicFrameMkLst>
        </pc:graphicFrameChg>
        <pc:graphicFrameChg chg="add mod">
          <ac:chgData name="Lo Ker Ching" userId="6ace15fb-163e-4e9c-84b5-3376e4d03bcd" providerId="ADAL" clId="{5F1900A0-D18E-4350-B517-DB30264AA789}" dt="2024-09-26T08:29:54.779" v="3716" actId="1037"/>
          <ac:graphicFrameMkLst>
            <pc:docMk/>
            <pc:sldMk cId="1590046578" sldId="505"/>
            <ac:graphicFrameMk id="9" creationId="{284D84A5-DF3C-6D5E-1CC9-D4C6664FC7D8}"/>
          </ac:graphicFrameMkLst>
        </pc:graphicFrameChg>
        <pc:graphicFrameChg chg="del">
          <ac:chgData name="Lo Ker Ching" userId="6ace15fb-163e-4e9c-84b5-3376e4d03bcd" providerId="ADAL" clId="{5F1900A0-D18E-4350-B517-DB30264AA789}" dt="2024-09-26T08:24:23.303" v="3561" actId="478"/>
          <ac:graphicFrameMkLst>
            <pc:docMk/>
            <pc:sldMk cId="1590046578" sldId="505"/>
            <ac:graphicFrameMk id="11" creationId="{137A7AF4-CB5C-54DE-600C-7FCCDA5EE7F3}"/>
          </ac:graphicFrameMkLst>
        </pc:graphicFrameChg>
        <pc:graphicFrameChg chg="del">
          <ac:chgData name="Lo Ker Ching" userId="6ace15fb-163e-4e9c-84b5-3376e4d03bcd" providerId="ADAL" clId="{5F1900A0-D18E-4350-B517-DB30264AA789}" dt="2024-09-26T08:24:24.179" v="3562" actId="478"/>
          <ac:graphicFrameMkLst>
            <pc:docMk/>
            <pc:sldMk cId="1590046578" sldId="505"/>
            <ac:graphicFrameMk id="12" creationId="{137A7AF4-CB5C-54DE-600C-7FCCDA5EE7F3}"/>
          </ac:graphicFrameMkLst>
        </pc:graphicFrameChg>
        <pc:graphicFrameChg chg="del">
          <ac:chgData name="Lo Ker Ching" userId="6ace15fb-163e-4e9c-84b5-3376e4d03bcd" providerId="ADAL" clId="{5F1900A0-D18E-4350-B517-DB30264AA789}" dt="2024-09-26T08:24:25.777" v="3563" actId="478"/>
          <ac:graphicFrameMkLst>
            <pc:docMk/>
            <pc:sldMk cId="1590046578" sldId="505"/>
            <ac:graphicFrameMk id="13" creationId="{3F07A7C5-203C-DFFA-0CED-64264C47B429}"/>
          </ac:graphicFrameMkLst>
        </pc:graphicFrameChg>
      </pc:sldChg>
      <pc:sldChg chg="modSp mod">
        <pc:chgData name="Lo Ker Ching" userId="6ace15fb-163e-4e9c-84b5-3376e4d03bcd" providerId="ADAL" clId="{5F1900A0-D18E-4350-B517-DB30264AA789}" dt="2024-09-30T02:19:46.326" v="6354" actId="1076"/>
        <pc:sldMkLst>
          <pc:docMk/>
          <pc:sldMk cId="3134053243" sldId="506"/>
        </pc:sldMkLst>
        <pc:spChg chg="mod">
          <ac:chgData name="Lo Ker Ching" userId="6ace15fb-163e-4e9c-84b5-3376e4d03bcd" providerId="ADAL" clId="{5F1900A0-D18E-4350-B517-DB30264AA789}" dt="2024-09-30T02:19:46.326" v="6354" actId="1076"/>
          <ac:spMkLst>
            <pc:docMk/>
            <pc:sldMk cId="3134053243" sldId="506"/>
            <ac:spMk id="2" creationId="{37FCDA36-E77E-8B45-9306-6AF70B4694B7}"/>
          </ac:spMkLst>
        </pc:spChg>
        <pc:graphicFrameChg chg="mod">
          <ac:chgData name="Lo Ker Ching" userId="6ace15fb-163e-4e9c-84b5-3376e4d03bcd" providerId="ADAL" clId="{5F1900A0-D18E-4350-B517-DB30264AA789}" dt="2024-09-30T02:19:44.379" v="6353" actId="1076"/>
          <ac:graphicFrameMkLst>
            <pc:docMk/>
            <pc:sldMk cId="3134053243" sldId="506"/>
            <ac:graphicFrameMk id="8" creationId="{27385DD4-4AB2-9098-A836-6C74ABA7FFBA}"/>
          </ac:graphicFrameMkLst>
        </pc:graphicFrameChg>
      </pc:sldChg>
      <pc:sldChg chg="new">
        <pc:chgData name="Lo Ker Ching" userId="6ace15fb-163e-4e9c-84b5-3376e4d03bcd" providerId="ADAL" clId="{5F1900A0-D18E-4350-B517-DB30264AA789}" dt="2024-09-26T09:18:37.968" v="4510" actId="680"/>
        <pc:sldMkLst>
          <pc:docMk/>
          <pc:sldMk cId="2311029799" sldId="507"/>
        </pc:sldMkLst>
      </pc:sldChg>
      <pc:sldChg chg="addSp delSp modSp new mod">
        <pc:chgData name="Lo Ker Ching" userId="6ace15fb-163e-4e9c-84b5-3376e4d03bcd" providerId="ADAL" clId="{5F1900A0-D18E-4350-B517-DB30264AA789}" dt="2024-09-30T07:14:29.246" v="7904" actId="1076"/>
        <pc:sldMkLst>
          <pc:docMk/>
          <pc:sldMk cId="4177844142" sldId="508"/>
        </pc:sldMkLst>
        <pc:spChg chg="mod">
          <ac:chgData name="Lo Ker Ching" userId="6ace15fb-163e-4e9c-84b5-3376e4d03bcd" providerId="ADAL" clId="{5F1900A0-D18E-4350-B517-DB30264AA789}" dt="2024-09-30T02:17:14.715" v="6280" actId="1076"/>
          <ac:spMkLst>
            <pc:docMk/>
            <pc:sldMk cId="4177844142" sldId="508"/>
            <ac:spMk id="2" creationId="{4E651688-08EC-90ED-39B0-1CE8E2243BE3}"/>
          </ac:spMkLst>
        </pc:spChg>
        <pc:spChg chg="del mod">
          <ac:chgData name="Lo Ker Ching" userId="6ace15fb-163e-4e9c-84b5-3376e4d03bcd" providerId="ADAL" clId="{5F1900A0-D18E-4350-B517-DB30264AA789}" dt="2024-09-26T09:23:41.823" v="4607"/>
          <ac:spMkLst>
            <pc:docMk/>
            <pc:sldMk cId="4177844142" sldId="508"/>
            <ac:spMk id="3" creationId="{F5E9309E-5191-63F4-9D97-1ABAAA05E6AB}"/>
          </ac:spMkLst>
        </pc:spChg>
        <pc:spChg chg="add del mod">
          <ac:chgData name="Lo Ker Ching" userId="6ace15fb-163e-4e9c-84b5-3376e4d03bcd" providerId="ADAL" clId="{5F1900A0-D18E-4350-B517-DB30264AA789}" dt="2024-09-26T09:33:25.502" v="4917"/>
          <ac:spMkLst>
            <pc:docMk/>
            <pc:sldMk cId="4177844142" sldId="508"/>
            <ac:spMk id="7" creationId="{05C1CEBE-CFBE-4BEC-A5D6-92D32CBBC8BF}"/>
          </ac:spMkLst>
        </pc:spChg>
        <pc:spChg chg="add mod">
          <ac:chgData name="Lo Ker Ching" userId="6ace15fb-163e-4e9c-84b5-3376e4d03bcd" providerId="ADAL" clId="{5F1900A0-D18E-4350-B517-DB30264AA789}" dt="2024-09-30T07:14:29.246" v="7904" actId="1076"/>
          <ac:spMkLst>
            <pc:docMk/>
            <pc:sldMk cId="4177844142" sldId="508"/>
            <ac:spMk id="8" creationId="{FCE2DB7D-0A1F-E6FA-9FD4-91E805FE3935}"/>
          </ac:spMkLst>
        </pc:spChg>
        <pc:graphicFrameChg chg="mod modGraphic">
          <ac:chgData name="Lo Ker Ching" userId="6ace15fb-163e-4e9c-84b5-3376e4d03bcd" providerId="ADAL" clId="{5F1900A0-D18E-4350-B517-DB30264AA789}" dt="2024-09-30T06:38:47.307" v="6951" actId="1076"/>
          <ac:graphicFrameMkLst>
            <pc:docMk/>
            <pc:sldMk cId="4177844142" sldId="508"/>
            <ac:graphicFrameMk id="3" creationId="{CBD36188-70CA-97B2-DA71-0A49F49277F2}"/>
          </ac:graphicFrameMkLst>
        </pc:graphicFrameChg>
        <pc:graphicFrameChg chg="add mod modGraphic">
          <ac:chgData name="Lo Ker Ching" userId="6ace15fb-163e-4e9c-84b5-3376e4d03bcd" providerId="ADAL" clId="{5F1900A0-D18E-4350-B517-DB30264AA789}" dt="2024-09-30T06:38:56.566" v="6952" actId="1076"/>
          <ac:graphicFrameMkLst>
            <pc:docMk/>
            <pc:sldMk cId="4177844142" sldId="508"/>
            <ac:graphicFrameMk id="6" creationId="{71A4E804-B359-3C49-A4F5-AC58F35C1C74}"/>
          </ac:graphicFrameMkLst>
        </pc:graphicFrameChg>
      </pc:sldChg>
      <pc:sldChg chg="modSp mod">
        <pc:chgData name="Lo Ker Ching" userId="6ace15fb-163e-4e9c-84b5-3376e4d03bcd" providerId="ADAL" clId="{5F1900A0-D18E-4350-B517-DB30264AA789}" dt="2024-09-27T03:23:40.270" v="5029" actId="1076"/>
        <pc:sldMkLst>
          <pc:docMk/>
          <pc:sldMk cId="4165375860" sldId="510"/>
        </pc:sldMkLst>
        <pc:graphicFrameChg chg="mod">
          <ac:chgData name="Lo Ker Ching" userId="6ace15fb-163e-4e9c-84b5-3376e4d03bcd" providerId="ADAL" clId="{5F1900A0-D18E-4350-B517-DB30264AA789}" dt="2024-09-27T03:23:40.270" v="5029" actId="1076"/>
          <ac:graphicFrameMkLst>
            <pc:docMk/>
            <pc:sldMk cId="4165375860" sldId="510"/>
            <ac:graphicFrameMk id="8" creationId="{D8913E10-380E-1D9D-EA1F-802018FE866C}"/>
          </ac:graphicFrameMkLst>
        </pc:graphicFrameChg>
      </pc:sldChg>
      <pc:sldChg chg="modSp add mod">
        <pc:chgData name="Lo Ker Ching" userId="6ace15fb-163e-4e9c-84b5-3376e4d03bcd" providerId="ADAL" clId="{5F1900A0-D18E-4350-B517-DB30264AA789}" dt="2024-09-30T02:34:32.667" v="6469" actId="1076"/>
        <pc:sldMkLst>
          <pc:docMk/>
          <pc:sldMk cId="1362191798" sldId="511"/>
        </pc:sldMkLst>
        <pc:spChg chg="mod">
          <ac:chgData name="Lo Ker Ching" userId="6ace15fb-163e-4e9c-84b5-3376e4d03bcd" providerId="ADAL" clId="{5F1900A0-D18E-4350-B517-DB30264AA789}" dt="2024-09-30T02:34:29.251" v="6468" actId="1076"/>
          <ac:spMkLst>
            <pc:docMk/>
            <pc:sldMk cId="1362191798" sldId="511"/>
            <ac:spMk id="2" creationId="{88C7A4E7-8E60-C658-86F3-E7A0539FC2B5}"/>
          </ac:spMkLst>
        </pc:spChg>
        <pc:graphicFrameChg chg="mod modGraphic">
          <ac:chgData name="Lo Ker Ching" userId="6ace15fb-163e-4e9c-84b5-3376e4d03bcd" providerId="ADAL" clId="{5F1900A0-D18E-4350-B517-DB30264AA789}" dt="2024-09-30T02:34:32.667" v="6469" actId="1076"/>
          <ac:graphicFrameMkLst>
            <pc:docMk/>
            <pc:sldMk cId="1362191798" sldId="511"/>
            <ac:graphicFrameMk id="8" creationId="{D8913E10-380E-1D9D-EA1F-802018FE866C}"/>
          </ac:graphicFrameMkLst>
        </pc:graphicFrameChg>
      </pc:sldChg>
      <pc:sldChg chg="addSp modSp add mod">
        <pc:chgData name="Lo Ker Ching" userId="6ace15fb-163e-4e9c-84b5-3376e4d03bcd" providerId="ADAL" clId="{5F1900A0-D18E-4350-B517-DB30264AA789}" dt="2024-09-30T03:03:48.227" v="6582" actId="255"/>
        <pc:sldMkLst>
          <pc:docMk/>
          <pc:sldMk cId="573518190" sldId="512"/>
        </pc:sldMkLst>
        <pc:spChg chg="mod">
          <ac:chgData name="Lo Ker Ching" userId="6ace15fb-163e-4e9c-84b5-3376e4d03bcd" providerId="ADAL" clId="{5F1900A0-D18E-4350-B517-DB30264AA789}" dt="2024-09-30T02:29:47.183" v="6430" actId="1037"/>
          <ac:spMkLst>
            <pc:docMk/>
            <pc:sldMk cId="573518190" sldId="512"/>
            <ac:spMk id="2" creationId="{44D5F7D6-1A05-0E7A-1BF4-ED4E56E65AB6}"/>
          </ac:spMkLst>
        </pc:spChg>
        <pc:spChg chg="add mod">
          <ac:chgData name="Lo Ker Ching" userId="6ace15fb-163e-4e9c-84b5-3376e4d03bcd" providerId="ADAL" clId="{5F1900A0-D18E-4350-B517-DB30264AA789}" dt="2024-09-30T02:33:38.643" v="6466" actId="1036"/>
          <ac:spMkLst>
            <pc:docMk/>
            <pc:sldMk cId="573518190" sldId="512"/>
            <ac:spMk id="3" creationId="{ED7B235B-BE9F-8F6E-1F28-4F618B766246}"/>
          </ac:spMkLst>
        </pc:spChg>
        <pc:graphicFrameChg chg="mod modGraphic">
          <ac:chgData name="Lo Ker Ching" userId="6ace15fb-163e-4e9c-84b5-3376e4d03bcd" providerId="ADAL" clId="{5F1900A0-D18E-4350-B517-DB30264AA789}" dt="2024-09-30T03:03:48.227" v="6582" actId="255"/>
          <ac:graphicFrameMkLst>
            <pc:docMk/>
            <pc:sldMk cId="573518190" sldId="512"/>
            <ac:graphicFrameMk id="7" creationId="{E8D0AF6B-15E3-CE89-258D-BCE407232F3F}"/>
          </ac:graphicFrameMkLst>
        </pc:graphicFrameChg>
      </pc:sldChg>
      <pc:sldChg chg="del">
        <pc:chgData name="Lo Ker Ching" userId="6ace15fb-163e-4e9c-84b5-3376e4d03bcd" providerId="ADAL" clId="{5F1900A0-D18E-4350-B517-DB30264AA789}" dt="2024-09-30T02:13:52.102" v="6242" actId="47"/>
        <pc:sldMkLst>
          <pc:docMk/>
          <pc:sldMk cId="3793021682" sldId="513"/>
        </pc:sldMkLst>
      </pc:sldChg>
      <pc:sldChg chg="modSp add mod">
        <pc:chgData name="Lo Ker Ching" userId="6ace15fb-163e-4e9c-84b5-3376e4d03bcd" providerId="ADAL" clId="{5F1900A0-D18E-4350-B517-DB30264AA789}" dt="2024-09-30T06:56:14.885" v="7660" actId="20577"/>
        <pc:sldMkLst>
          <pc:docMk/>
          <pc:sldMk cId="1208498887" sldId="514"/>
        </pc:sldMkLst>
        <pc:spChg chg="mod">
          <ac:chgData name="Lo Ker Ching" userId="6ace15fb-163e-4e9c-84b5-3376e4d03bcd" providerId="ADAL" clId="{5F1900A0-D18E-4350-B517-DB30264AA789}" dt="2024-09-27T05:02:49.539" v="5189" actId="20577"/>
          <ac:spMkLst>
            <pc:docMk/>
            <pc:sldMk cId="1208498887" sldId="514"/>
            <ac:spMk id="2" creationId="{4CE2ACAB-D473-51C5-9C03-EF1BC3686ABF}"/>
          </ac:spMkLst>
        </pc:spChg>
        <pc:spChg chg="mod">
          <ac:chgData name="Lo Ker Ching" userId="6ace15fb-163e-4e9c-84b5-3376e4d03bcd" providerId="ADAL" clId="{5F1900A0-D18E-4350-B517-DB30264AA789}" dt="2024-09-30T06:56:14.885" v="7660" actId="20577"/>
          <ac:spMkLst>
            <pc:docMk/>
            <pc:sldMk cId="1208498887" sldId="514"/>
            <ac:spMk id="3" creationId="{D0DF59FB-A8EE-C807-E350-F94B1B58664E}"/>
          </ac:spMkLst>
        </pc:spChg>
      </pc:sldChg>
      <pc:sldChg chg="addSp modSp add mod">
        <pc:chgData name="Lo Ker Ching" userId="6ace15fb-163e-4e9c-84b5-3376e4d03bcd" providerId="ADAL" clId="{5F1900A0-D18E-4350-B517-DB30264AA789}" dt="2024-09-30T06:56:32.361" v="7667" actId="20577"/>
        <pc:sldMkLst>
          <pc:docMk/>
          <pc:sldMk cId="1124575503" sldId="515"/>
        </pc:sldMkLst>
        <pc:spChg chg="mod">
          <ac:chgData name="Lo Ker Ching" userId="6ace15fb-163e-4e9c-84b5-3376e4d03bcd" providerId="ADAL" clId="{5F1900A0-D18E-4350-B517-DB30264AA789}" dt="2024-09-30T02:44:39.436" v="6535" actId="1037"/>
          <ac:spMkLst>
            <pc:docMk/>
            <pc:sldMk cId="1124575503" sldId="515"/>
            <ac:spMk id="2" creationId="{44D5F7D6-1A05-0E7A-1BF4-ED4E56E65AB6}"/>
          </ac:spMkLst>
        </pc:spChg>
        <pc:spChg chg="add mod">
          <ac:chgData name="Lo Ker Ching" userId="6ace15fb-163e-4e9c-84b5-3376e4d03bcd" providerId="ADAL" clId="{5F1900A0-D18E-4350-B517-DB30264AA789}" dt="2024-09-30T02:40:18.397" v="6534" actId="1076"/>
          <ac:spMkLst>
            <pc:docMk/>
            <pc:sldMk cId="1124575503" sldId="515"/>
            <ac:spMk id="3" creationId="{ED424F9B-2B05-8167-A24F-9B43DDB76DAA}"/>
          </ac:spMkLst>
        </pc:spChg>
        <pc:graphicFrameChg chg="mod modGraphic">
          <ac:chgData name="Lo Ker Ching" userId="6ace15fb-163e-4e9c-84b5-3376e4d03bcd" providerId="ADAL" clId="{5F1900A0-D18E-4350-B517-DB30264AA789}" dt="2024-09-30T06:56:32.361" v="7667" actId="20577"/>
          <ac:graphicFrameMkLst>
            <pc:docMk/>
            <pc:sldMk cId="1124575503" sldId="515"/>
            <ac:graphicFrameMk id="7" creationId="{E8D0AF6B-15E3-CE89-258D-BCE407232F3F}"/>
          </ac:graphicFrameMkLst>
        </pc:graphicFrameChg>
      </pc:sldChg>
      <pc:sldChg chg="modSp add mod">
        <pc:chgData name="Lo Ker Ching" userId="6ace15fb-163e-4e9c-84b5-3376e4d03bcd" providerId="ADAL" clId="{5F1900A0-D18E-4350-B517-DB30264AA789}" dt="2024-09-30T01:55:10.126" v="5608" actId="1076"/>
        <pc:sldMkLst>
          <pc:docMk/>
          <pc:sldMk cId="3988426800" sldId="516"/>
        </pc:sldMkLst>
        <pc:spChg chg="mod">
          <ac:chgData name="Lo Ker Ching" userId="6ace15fb-163e-4e9c-84b5-3376e4d03bcd" providerId="ADAL" clId="{5F1900A0-D18E-4350-B517-DB30264AA789}" dt="2024-09-27T05:05:08.727" v="5262" actId="20577"/>
          <ac:spMkLst>
            <pc:docMk/>
            <pc:sldMk cId="3988426800" sldId="516"/>
            <ac:spMk id="2" creationId="{88C7A4E7-8E60-C658-86F3-E7A0539FC2B5}"/>
          </ac:spMkLst>
        </pc:spChg>
        <pc:graphicFrameChg chg="mod modGraphic">
          <ac:chgData name="Lo Ker Ching" userId="6ace15fb-163e-4e9c-84b5-3376e4d03bcd" providerId="ADAL" clId="{5F1900A0-D18E-4350-B517-DB30264AA789}" dt="2024-09-30T01:55:10.126" v="5608" actId="1076"/>
          <ac:graphicFrameMkLst>
            <pc:docMk/>
            <pc:sldMk cId="3988426800" sldId="516"/>
            <ac:graphicFrameMk id="8" creationId="{D8913E10-380E-1D9D-EA1F-802018FE866C}"/>
          </ac:graphicFrameMkLst>
        </pc:graphicFrameChg>
      </pc:sldChg>
      <pc:sldChg chg="addSp modSp add mod">
        <pc:chgData name="Lo Ker Ching" userId="6ace15fb-163e-4e9c-84b5-3376e4d03bcd" providerId="ADAL" clId="{5F1900A0-D18E-4350-B517-DB30264AA789}" dt="2024-09-30T07:17:46.457" v="7949" actId="20577"/>
        <pc:sldMkLst>
          <pc:docMk/>
          <pc:sldMk cId="2090948014" sldId="517"/>
        </pc:sldMkLst>
        <pc:spChg chg="mod">
          <ac:chgData name="Lo Ker Ching" userId="6ace15fb-163e-4e9c-84b5-3376e4d03bcd" providerId="ADAL" clId="{5F1900A0-D18E-4350-B517-DB30264AA789}" dt="2024-09-30T06:57:03.369" v="7672" actId="1036"/>
          <ac:spMkLst>
            <pc:docMk/>
            <pc:sldMk cId="2090948014" sldId="517"/>
            <ac:spMk id="2" creationId="{93B4DF3D-65AA-E2B9-4F2B-04CE87C03F32}"/>
          </ac:spMkLst>
        </pc:spChg>
        <pc:spChg chg="mod">
          <ac:chgData name="Lo Ker Ching" userId="6ace15fb-163e-4e9c-84b5-3376e4d03bcd" providerId="ADAL" clId="{5F1900A0-D18E-4350-B517-DB30264AA789}" dt="2024-09-30T06:56:46.658" v="7668" actId="1076"/>
          <ac:spMkLst>
            <pc:docMk/>
            <pc:sldMk cId="2090948014" sldId="517"/>
            <ac:spMk id="3" creationId="{4A5715B8-E39B-2BA4-6145-B842095CC213}"/>
          </ac:spMkLst>
        </pc:spChg>
        <pc:graphicFrameChg chg="add mod modGraphic">
          <ac:chgData name="Lo Ker Ching" userId="6ace15fb-163e-4e9c-84b5-3376e4d03bcd" providerId="ADAL" clId="{5F1900A0-D18E-4350-B517-DB30264AA789}" dt="2024-09-30T07:17:02.489" v="7937" actId="113"/>
          <ac:graphicFrameMkLst>
            <pc:docMk/>
            <pc:sldMk cId="2090948014" sldId="517"/>
            <ac:graphicFrameMk id="6" creationId="{E8747CB3-5824-1C93-0990-18F19D9571BD}"/>
          </ac:graphicFrameMkLst>
        </pc:graphicFrameChg>
        <pc:graphicFrameChg chg="mod modGraphic">
          <ac:chgData name="Lo Ker Ching" userId="6ace15fb-163e-4e9c-84b5-3376e4d03bcd" providerId="ADAL" clId="{5F1900A0-D18E-4350-B517-DB30264AA789}" dt="2024-09-30T07:17:46.457" v="7949" actId="20577"/>
          <ac:graphicFrameMkLst>
            <pc:docMk/>
            <pc:sldMk cId="2090948014" sldId="517"/>
            <ac:graphicFrameMk id="7" creationId="{5D520585-2328-85F6-7262-514F1A788974}"/>
          </ac:graphicFrameMkLst>
        </pc:graphicFrameChg>
      </pc:sldChg>
      <pc:sldChg chg="addSp delSp modSp add mod">
        <pc:chgData name="Lo Ker Ching" userId="6ace15fb-163e-4e9c-84b5-3376e4d03bcd" providerId="ADAL" clId="{5F1900A0-D18E-4350-B517-DB30264AA789}" dt="2024-09-30T06:57:47.319" v="7679" actId="1076"/>
        <pc:sldMkLst>
          <pc:docMk/>
          <pc:sldMk cId="3325291665" sldId="518"/>
        </pc:sldMkLst>
        <pc:spChg chg="add del mod">
          <ac:chgData name="Lo Ker Ching" userId="6ace15fb-163e-4e9c-84b5-3376e4d03bcd" providerId="ADAL" clId="{5F1900A0-D18E-4350-B517-DB30264AA789}" dt="2024-09-27T07:56:04.380" v="5337" actId="478"/>
          <ac:spMkLst>
            <pc:docMk/>
            <pc:sldMk cId="3325291665" sldId="518"/>
            <ac:spMk id="3" creationId="{E651EF5D-7E05-745E-D052-6A2C51666246}"/>
          </ac:spMkLst>
        </pc:spChg>
        <pc:spChg chg="mod">
          <ac:chgData name="Lo Ker Ching" userId="6ace15fb-163e-4e9c-84b5-3376e4d03bcd" providerId="ADAL" clId="{5F1900A0-D18E-4350-B517-DB30264AA789}" dt="2024-09-30T06:29:18.939" v="6715" actId="1035"/>
          <ac:spMkLst>
            <pc:docMk/>
            <pc:sldMk cId="3325291665" sldId="518"/>
            <ac:spMk id="7" creationId="{116C7BE6-6DC4-97BD-EFD2-91F2A29FA658}"/>
          </ac:spMkLst>
        </pc:spChg>
        <pc:spChg chg="mod">
          <ac:chgData name="Lo Ker Ching" userId="6ace15fb-163e-4e9c-84b5-3376e4d03bcd" providerId="ADAL" clId="{5F1900A0-D18E-4350-B517-DB30264AA789}" dt="2024-09-30T06:57:47.319" v="7679" actId="1076"/>
          <ac:spMkLst>
            <pc:docMk/>
            <pc:sldMk cId="3325291665" sldId="518"/>
            <ac:spMk id="11" creationId="{4DCB46C6-2DC9-1F95-1E35-09427D2D8EB3}"/>
          </ac:spMkLst>
        </pc:spChg>
        <pc:spChg chg="del mod">
          <ac:chgData name="Lo Ker Ching" userId="6ace15fb-163e-4e9c-84b5-3376e4d03bcd" providerId="ADAL" clId="{5F1900A0-D18E-4350-B517-DB30264AA789}" dt="2024-09-27T07:56:10.094" v="5339" actId="478"/>
          <ac:spMkLst>
            <pc:docMk/>
            <pc:sldMk cId="3325291665" sldId="518"/>
            <ac:spMk id="12" creationId="{28069628-D9A6-0D96-97A2-35008E049D23}"/>
          </ac:spMkLst>
        </pc:spChg>
        <pc:graphicFrameChg chg="add del mod">
          <ac:chgData name="Lo Ker Ching" userId="6ace15fb-163e-4e9c-84b5-3376e4d03bcd" providerId="ADAL" clId="{5F1900A0-D18E-4350-B517-DB30264AA789}" dt="2024-09-30T06:26:30.139" v="6638" actId="478"/>
          <ac:graphicFrameMkLst>
            <pc:docMk/>
            <pc:sldMk cId="3325291665" sldId="518"/>
            <ac:graphicFrameMk id="2" creationId="{487EF664-604F-79DC-41EC-E42E925103A3}"/>
          </ac:graphicFrameMkLst>
        </pc:graphicFrameChg>
        <pc:graphicFrameChg chg="del">
          <ac:chgData name="Lo Ker Ching" userId="6ace15fb-163e-4e9c-84b5-3376e4d03bcd" providerId="ADAL" clId="{5F1900A0-D18E-4350-B517-DB30264AA789}" dt="2024-09-27T07:56:01.395" v="5336" actId="478"/>
          <ac:graphicFrameMkLst>
            <pc:docMk/>
            <pc:sldMk cId="3325291665" sldId="518"/>
            <ac:graphicFrameMk id="6" creationId="{B2785315-EC78-45CA-6DC4-7025714C78BA}"/>
          </ac:graphicFrameMkLst>
        </pc:graphicFrameChg>
        <pc:graphicFrameChg chg="mod modGraphic">
          <ac:chgData name="Lo Ker Ching" userId="6ace15fb-163e-4e9c-84b5-3376e4d03bcd" providerId="ADAL" clId="{5F1900A0-D18E-4350-B517-DB30264AA789}" dt="2024-09-30T06:57:35.902" v="7676" actId="1076"/>
          <ac:graphicFrameMkLst>
            <pc:docMk/>
            <pc:sldMk cId="3325291665" sldId="518"/>
            <ac:graphicFrameMk id="10" creationId="{3D0BBC36-1387-079E-48B8-971E07108DED}"/>
          </ac:graphicFrameMkLst>
        </pc:graphicFrameChg>
      </pc:sldChg>
      <pc:sldChg chg="addSp delSp modSp new mod">
        <pc:chgData name="Lo Ker Ching" userId="6ace15fb-163e-4e9c-84b5-3376e4d03bcd" providerId="ADAL" clId="{5F1900A0-D18E-4350-B517-DB30264AA789}" dt="2024-09-30T01:45:39.459" v="5494" actId="1076"/>
        <pc:sldMkLst>
          <pc:docMk/>
          <pc:sldMk cId="395147897" sldId="519"/>
        </pc:sldMkLst>
        <pc:spChg chg="del">
          <ac:chgData name="Lo Ker Ching" userId="6ace15fb-163e-4e9c-84b5-3376e4d03bcd" providerId="ADAL" clId="{5F1900A0-D18E-4350-B517-DB30264AA789}" dt="2024-09-27T07:57:39.858" v="5470"/>
          <ac:spMkLst>
            <pc:docMk/>
            <pc:sldMk cId="395147897" sldId="519"/>
            <ac:spMk id="2" creationId="{29834D1F-DC87-7192-6BE3-FD04D0C7DB57}"/>
          </ac:spMkLst>
        </pc:spChg>
        <pc:spChg chg="del">
          <ac:chgData name="Lo Ker Ching" userId="6ace15fb-163e-4e9c-84b5-3376e4d03bcd" providerId="ADAL" clId="{5F1900A0-D18E-4350-B517-DB30264AA789}" dt="2024-09-27T07:57:43.178" v="5471" actId="478"/>
          <ac:spMkLst>
            <pc:docMk/>
            <pc:sldMk cId="395147897" sldId="519"/>
            <ac:spMk id="3" creationId="{A3420D7D-FFBE-60F3-D7FB-7EF2C7843AD9}"/>
          </ac:spMkLst>
        </pc:spChg>
        <pc:spChg chg="add mod">
          <ac:chgData name="Lo Ker Ching" userId="6ace15fb-163e-4e9c-84b5-3376e4d03bcd" providerId="ADAL" clId="{5F1900A0-D18E-4350-B517-DB30264AA789}" dt="2024-09-27T07:57:39.858" v="5470"/>
          <ac:spMkLst>
            <pc:docMk/>
            <pc:sldMk cId="395147897" sldId="519"/>
            <ac:spMk id="6" creationId="{627A47C4-9347-5276-C3C5-82D3DFEB0074}"/>
          </ac:spMkLst>
        </pc:spChg>
        <pc:graphicFrameChg chg="add mod">
          <ac:chgData name="Lo Ker Ching" userId="6ace15fb-163e-4e9c-84b5-3376e4d03bcd" providerId="ADAL" clId="{5F1900A0-D18E-4350-B517-DB30264AA789}" dt="2024-09-30T01:45:39.459" v="5494" actId="1076"/>
          <ac:graphicFrameMkLst>
            <pc:docMk/>
            <pc:sldMk cId="395147897" sldId="519"/>
            <ac:graphicFrameMk id="2" creationId="{00A2C8D3-9FF9-8279-628F-60C30691CC6E}"/>
          </ac:graphicFrameMkLst>
        </pc:graphicFrameChg>
      </pc:sldChg>
      <pc:sldChg chg="addSp delSp modSp new mod">
        <pc:chgData name="Lo Ker Ching" userId="6ace15fb-163e-4e9c-84b5-3376e4d03bcd" providerId="ADAL" clId="{5F1900A0-D18E-4350-B517-DB30264AA789}" dt="2024-09-30T01:46:00.899" v="5498" actId="1076"/>
        <pc:sldMkLst>
          <pc:docMk/>
          <pc:sldMk cId="3817089112" sldId="520"/>
        </pc:sldMkLst>
        <pc:spChg chg="del">
          <ac:chgData name="Lo Ker Ching" userId="6ace15fb-163e-4e9c-84b5-3376e4d03bcd" providerId="ADAL" clId="{5F1900A0-D18E-4350-B517-DB30264AA789}" dt="2024-09-27T07:57:57.008" v="5472"/>
          <ac:spMkLst>
            <pc:docMk/>
            <pc:sldMk cId="3817089112" sldId="520"/>
            <ac:spMk id="2" creationId="{ADB7BC25-E46B-746E-2F90-92A2197994F1}"/>
          </ac:spMkLst>
        </pc:spChg>
        <pc:spChg chg="del">
          <ac:chgData name="Lo Ker Ching" userId="6ace15fb-163e-4e9c-84b5-3376e4d03bcd" providerId="ADAL" clId="{5F1900A0-D18E-4350-B517-DB30264AA789}" dt="2024-09-27T07:57:59.228" v="5473" actId="478"/>
          <ac:spMkLst>
            <pc:docMk/>
            <pc:sldMk cId="3817089112" sldId="520"/>
            <ac:spMk id="3" creationId="{49603B91-0509-DBEF-D5B8-42E4572C36B9}"/>
          </ac:spMkLst>
        </pc:spChg>
        <pc:spChg chg="add mod">
          <ac:chgData name="Lo Ker Ching" userId="6ace15fb-163e-4e9c-84b5-3376e4d03bcd" providerId="ADAL" clId="{5F1900A0-D18E-4350-B517-DB30264AA789}" dt="2024-09-27T07:57:57.008" v="5472"/>
          <ac:spMkLst>
            <pc:docMk/>
            <pc:sldMk cId="3817089112" sldId="520"/>
            <ac:spMk id="6" creationId="{50E71B25-2918-3BC7-25AF-F81E7B1C55DF}"/>
          </ac:spMkLst>
        </pc:spChg>
        <pc:graphicFrameChg chg="add mod">
          <ac:chgData name="Lo Ker Ching" userId="6ace15fb-163e-4e9c-84b5-3376e4d03bcd" providerId="ADAL" clId="{5F1900A0-D18E-4350-B517-DB30264AA789}" dt="2024-09-30T01:46:00.899" v="5498" actId="1076"/>
          <ac:graphicFrameMkLst>
            <pc:docMk/>
            <pc:sldMk cId="3817089112" sldId="520"/>
            <ac:graphicFrameMk id="2" creationId="{537FEFD2-2348-DE3E-43D2-F2EBB1B01F48}"/>
          </ac:graphicFrameMkLst>
        </pc:graphicFrameChg>
      </pc:sldChg>
      <pc:sldChg chg="modSp add del mod">
        <pc:chgData name="Lo Ker Ching" userId="6ace15fb-163e-4e9c-84b5-3376e4d03bcd" providerId="ADAL" clId="{5F1900A0-D18E-4350-B517-DB30264AA789}" dt="2024-09-30T06:30:04.552" v="6718" actId="47"/>
        <pc:sldMkLst>
          <pc:docMk/>
          <pc:sldMk cId="3862954426" sldId="521"/>
        </pc:sldMkLst>
        <pc:spChg chg="mod">
          <ac:chgData name="Lo Ker Ching" userId="6ace15fb-163e-4e9c-84b5-3376e4d03bcd" providerId="ADAL" clId="{5F1900A0-D18E-4350-B517-DB30264AA789}" dt="2024-09-30T06:25:52.645" v="6634" actId="21"/>
          <ac:spMkLst>
            <pc:docMk/>
            <pc:sldMk cId="3862954426" sldId="521"/>
            <ac:spMk id="3" creationId="{51AF355C-D2F3-C97B-DA2B-BCB94E2A23E7}"/>
          </ac:spMkLst>
        </pc:spChg>
      </pc:sldChg>
      <pc:sldMasterChg chg="delSldLayout">
        <pc:chgData name="Lo Ker Ching" userId="6ace15fb-163e-4e9c-84b5-3376e4d03bcd" providerId="ADAL" clId="{5F1900A0-D18E-4350-B517-DB30264AA789}" dt="2024-09-25T06:05:07.826" v="61" actId="47"/>
        <pc:sldMasterMkLst>
          <pc:docMk/>
          <pc:sldMasterMk cId="2676650826" sldId="2147483648"/>
        </pc:sldMasterMkLst>
        <pc:sldLayoutChg chg="del">
          <pc:chgData name="Lo Ker Ching" userId="6ace15fb-163e-4e9c-84b5-3376e4d03bcd" providerId="ADAL" clId="{5F1900A0-D18E-4350-B517-DB30264AA789}" dt="2024-09-25T06:05:07.826" v="61" actId="47"/>
          <pc:sldLayoutMkLst>
            <pc:docMk/>
            <pc:sldMasterMk cId="2676650826" sldId="2147483648"/>
            <pc:sldLayoutMk cId="2214320725" sldId="2147483675"/>
          </pc:sldLayoutMkLst>
        </pc:sldLayoutChg>
      </pc:sldMasterChg>
    </pc:docChg>
  </pc:docChgLst>
  <pc:docChgLst>
    <pc:chgData name="Nethaniel Tay" userId="dc40059e-3394-4da6-bab2-818700529789" providerId="ADAL" clId="{7BAD6F74-9BD2-4413-9C0F-57361CDF2625}"/>
    <pc:docChg chg="undo redo custSel addSld delSld modSld sldOrd">
      <pc:chgData name="Nethaniel Tay" userId="dc40059e-3394-4da6-bab2-818700529789" providerId="ADAL" clId="{7BAD6F74-9BD2-4413-9C0F-57361CDF2625}" dt="2024-09-30T07:10:23.305" v="3323" actId="20577"/>
      <pc:docMkLst>
        <pc:docMk/>
      </pc:docMkLst>
      <pc:sldChg chg="modSp mod">
        <pc:chgData name="Nethaniel Tay" userId="dc40059e-3394-4da6-bab2-818700529789" providerId="ADAL" clId="{7BAD6F74-9BD2-4413-9C0F-57361CDF2625}" dt="2024-09-30T05:58:37.632" v="2261" actId="1076"/>
        <pc:sldMkLst>
          <pc:docMk/>
          <pc:sldMk cId="557299700" sldId="340"/>
        </pc:sldMkLst>
        <pc:spChg chg="mod">
          <ac:chgData name="Nethaniel Tay" userId="dc40059e-3394-4da6-bab2-818700529789" providerId="ADAL" clId="{7BAD6F74-9BD2-4413-9C0F-57361CDF2625}" dt="2024-09-30T05:58:37.632" v="2261" actId="1076"/>
          <ac:spMkLst>
            <pc:docMk/>
            <pc:sldMk cId="557299700" sldId="340"/>
            <ac:spMk id="3" creationId="{4A5715B8-E39B-2BA4-6145-B842095CC213}"/>
          </ac:spMkLst>
        </pc:spChg>
        <pc:graphicFrameChg chg="mod modGraphic">
          <ac:chgData name="Nethaniel Tay" userId="dc40059e-3394-4da6-bab2-818700529789" providerId="ADAL" clId="{7BAD6F74-9BD2-4413-9C0F-57361CDF2625}" dt="2024-09-30T05:58:23.278" v="2257" actId="20577"/>
          <ac:graphicFrameMkLst>
            <pc:docMk/>
            <pc:sldMk cId="557299700" sldId="340"/>
            <ac:graphicFrameMk id="7" creationId="{086788BD-E9B2-AD12-22F9-A02AB47257A0}"/>
          </ac:graphicFrameMkLst>
        </pc:graphicFrameChg>
      </pc:sldChg>
      <pc:sldChg chg="modSp mod modNotesTx">
        <pc:chgData name="Nethaniel Tay" userId="dc40059e-3394-4da6-bab2-818700529789" providerId="ADAL" clId="{7BAD6F74-9BD2-4413-9C0F-57361CDF2625}" dt="2024-09-30T06:33:18.533" v="3205" actId="20577"/>
        <pc:sldMkLst>
          <pc:docMk/>
          <pc:sldMk cId="3564442153" sldId="482"/>
        </pc:sldMkLst>
        <pc:spChg chg="mod">
          <ac:chgData name="Nethaniel Tay" userId="dc40059e-3394-4da6-bab2-818700529789" providerId="ADAL" clId="{7BAD6F74-9BD2-4413-9C0F-57361CDF2625}" dt="2024-09-26T08:19:13.016" v="1063" actId="1035"/>
          <ac:spMkLst>
            <pc:docMk/>
            <pc:sldMk cId="3564442153" sldId="482"/>
            <ac:spMk id="2" creationId="{24581B38-7BFF-CC07-AE1A-844453155F41}"/>
          </ac:spMkLst>
        </pc:spChg>
        <pc:spChg chg="mod">
          <ac:chgData name="Nethaniel Tay" userId="dc40059e-3394-4da6-bab2-818700529789" providerId="ADAL" clId="{7BAD6F74-9BD2-4413-9C0F-57361CDF2625}" dt="2024-09-30T02:50:27.400" v="1736" actId="1076"/>
          <ac:spMkLst>
            <pc:docMk/>
            <pc:sldMk cId="3564442153" sldId="482"/>
            <ac:spMk id="8" creationId="{D4EA1275-044E-EA82-36F9-732F6FF9CC93}"/>
          </ac:spMkLst>
        </pc:spChg>
        <pc:spChg chg="mod">
          <ac:chgData name="Nethaniel Tay" userId="dc40059e-3394-4da6-bab2-818700529789" providerId="ADAL" clId="{7BAD6F74-9BD2-4413-9C0F-57361CDF2625}" dt="2024-09-30T02:50:27.400" v="1736" actId="1076"/>
          <ac:spMkLst>
            <pc:docMk/>
            <pc:sldMk cId="3564442153" sldId="482"/>
            <ac:spMk id="9" creationId="{5782B55A-5877-DE58-5494-336A45108AED}"/>
          </ac:spMkLst>
        </pc:spChg>
        <pc:spChg chg="mod">
          <ac:chgData name="Nethaniel Tay" userId="dc40059e-3394-4da6-bab2-818700529789" providerId="ADAL" clId="{7BAD6F74-9BD2-4413-9C0F-57361CDF2625}" dt="2024-09-26T08:19:21.471" v="1069" actId="1036"/>
          <ac:spMkLst>
            <pc:docMk/>
            <pc:sldMk cId="3564442153" sldId="482"/>
            <ac:spMk id="10" creationId="{CE680D3D-86AD-C5E2-DB2E-E4226FE41DE8}"/>
          </ac:spMkLst>
        </pc:spChg>
        <pc:spChg chg="mod">
          <ac:chgData name="Nethaniel Tay" userId="dc40059e-3394-4da6-bab2-818700529789" providerId="ADAL" clId="{7BAD6F74-9BD2-4413-9C0F-57361CDF2625}" dt="2024-09-26T08:19:21.471" v="1069" actId="1036"/>
          <ac:spMkLst>
            <pc:docMk/>
            <pc:sldMk cId="3564442153" sldId="482"/>
            <ac:spMk id="11" creationId="{51AB886F-9162-A670-5C8D-3F8D4B607123}"/>
          </ac:spMkLst>
        </pc:spChg>
        <pc:spChg chg="mod">
          <ac:chgData name="Nethaniel Tay" userId="dc40059e-3394-4da6-bab2-818700529789" providerId="ADAL" clId="{7BAD6F74-9BD2-4413-9C0F-57361CDF2625}" dt="2024-09-26T08:19:21.471" v="1069" actId="1036"/>
          <ac:spMkLst>
            <pc:docMk/>
            <pc:sldMk cId="3564442153" sldId="482"/>
            <ac:spMk id="12" creationId="{7FCD4E91-380D-92A9-269E-AEE6ED263730}"/>
          </ac:spMkLst>
        </pc:spChg>
        <pc:spChg chg="mod">
          <ac:chgData name="Nethaniel Tay" userId="dc40059e-3394-4da6-bab2-818700529789" providerId="ADAL" clId="{7BAD6F74-9BD2-4413-9C0F-57361CDF2625}" dt="2024-09-26T08:19:21.471" v="1069" actId="1036"/>
          <ac:spMkLst>
            <pc:docMk/>
            <pc:sldMk cId="3564442153" sldId="482"/>
            <ac:spMk id="13" creationId="{F7793F09-C8E0-BB39-A74A-BA11791C7735}"/>
          </ac:spMkLst>
        </pc:spChg>
        <pc:spChg chg="mod">
          <ac:chgData name="Nethaniel Tay" userId="dc40059e-3394-4da6-bab2-818700529789" providerId="ADAL" clId="{7BAD6F74-9BD2-4413-9C0F-57361CDF2625}" dt="2024-09-26T08:19:21.471" v="1069" actId="1036"/>
          <ac:spMkLst>
            <pc:docMk/>
            <pc:sldMk cId="3564442153" sldId="482"/>
            <ac:spMk id="15" creationId="{B9C6ACCC-4A67-5967-2A84-57709FB4ABC1}"/>
          </ac:spMkLst>
        </pc:spChg>
        <pc:spChg chg="mod">
          <ac:chgData name="Nethaniel Tay" userId="dc40059e-3394-4da6-bab2-818700529789" providerId="ADAL" clId="{7BAD6F74-9BD2-4413-9C0F-57361CDF2625}" dt="2024-09-26T08:19:21.471" v="1069" actId="1036"/>
          <ac:spMkLst>
            <pc:docMk/>
            <pc:sldMk cId="3564442153" sldId="482"/>
            <ac:spMk id="16" creationId="{2BA5EEA2-F434-15ED-F185-660119F56079}"/>
          </ac:spMkLst>
        </pc:spChg>
        <pc:spChg chg="mod">
          <ac:chgData name="Nethaniel Tay" userId="dc40059e-3394-4da6-bab2-818700529789" providerId="ADAL" clId="{7BAD6F74-9BD2-4413-9C0F-57361CDF2625}" dt="2024-09-30T02:50:45.246" v="1737" actId="122"/>
          <ac:spMkLst>
            <pc:docMk/>
            <pc:sldMk cId="3564442153" sldId="482"/>
            <ac:spMk id="17" creationId="{AAAF53D3-236D-C02D-9BE0-155A0E228546}"/>
          </ac:spMkLst>
        </pc:spChg>
        <pc:spChg chg="mod">
          <ac:chgData name="Nethaniel Tay" userId="dc40059e-3394-4da6-bab2-818700529789" providerId="ADAL" clId="{7BAD6F74-9BD2-4413-9C0F-57361CDF2625}" dt="2024-09-30T02:50:18.158" v="1735" actId="1076"/>
          <ac:spMkLst>
            <pc:docMk/>
            <pc:sldMk cId="3564442153" sldId="482"/>
            <ac:spMk id="18" creationId="{BAB53B8D-558D-A364-7453-44D7CD7A1CE6}"/>
          </ac:spMkLst>
        </pc:spChg>
        <pc:spChg chg="mod">
          <ac:chgData name="Nethaniel Tay" userId="dc40059e-3394-4da6-bab2-818700529789" providerId="ADAL" clId="{7BAD6F74-9BD2-4413-9C0F-57361CDF2625}" dt="2024-09-26T08:19:21.471" v="1069" actId="1036"/>
          <ac:spMkLst>
            <pc:docMk/>
            <pc:sldMk cId="3564442153" sldId="482"/>
            <ac:spMk id="19" creationId="{B6923A79-77FA-A7A5-54AC-791948B3BB9B}"/>
          </ac:spMkLst>
        </pc:spChg>
      </pc:sldChg>
      <pc:sldChg chg="modSp mod">
        <pc:chgData name="Nethaniel Tay" userId="dc40059e-3394-4da6-bab2-818700529789" providerId="ADAL" clId="{7BAD6F74-9BD2-4413-9C0F-57361CDF2625}" dt="2024-09-26T01:46:49.449" v="9" actId="20577"/>
        <pc:sldMkLst>
          <pc:docMk/>
          <pc:sldMk cId="1750411338" sldId="483"/>
        </pc:sldMkLst>
        <pc:graphicFrameChg chg="modGraphic">
          <ac:chgData name="Nethaniel Tay" userId="dc40059e-3394-4da6-bab2-818700529789" providerId="ADAL" clId="{7BAD6F74-9BD2-4413-9C0F-57361CDF2625}" dt="2024-09-26T01:46:49.449" v="9" actId="20577"/>
          <ac:graphicFrameMkLst>
            <pc:docMk/>
            <pc:sldMk cId="1750411338" sldId="483"/>
            <ac:graphicFrameMk id="6" creationId="{97295D0F-15B3-B038-094B-01CE7BEE0F0B}"/>
          </ac:graphicFrameMkLst>
        </pc:graphicFrameChg>
      </pc:sldChg>
      <pc:sldChg chg="modSp new mod ord">
        <pc:chgData name="Nethaniel Tay" userId="dc40059e-3394-4da6-bab2-818700529789" providerId="ADAL" clId="{7BAD6F74-9BD2-4413-9C0F-57361CDF2625}" dt="2024-09-27T05:01:50.895" v="1533" actId="242"/>
        <pc:sldMkLst>
          <pc:docMk/>
          <pc:sldMk cId="3491515627" sldId="484"/>
        </pc:sldMkLst>
        <pc:spChg chg="mod">
          <ac:chgData name="Nethaniel Tay" userId="dc40059e-3394-4da6-bab2-818700529789" providerId="ADAL" clId="{7BAD6F74-9BD2-4413-9C0F-57361CDF2625}" dt="2024-09-26T08:37:28.917" v="1262" actId="20577"/>
          <ac:spMkLst>
            <pc:docMk/>
            <pc:sldMk cId="3491515627" sldId="484"/>
            <ac:spMk id="2" creationId="{44D5F7D6-1A05-0E7A-1BF4-ED4E56E65AB6}"/>
          </ac:spMkLst>
        </pc:spChg>
        <pc:graphicFrameChg chg="modGraphic">
          <ac:chgData name="Nethaniel Tay" userId="dc40059e-3394-4da6-bab2-818700529789" providerId="ADAL" clId="{7BAD6F74-9BD2-4413-9C0F-57361CDF2625}" dt="2024-09-27T05:01:50.895" v="1533" actId="242"/>
          <ac:graphicFrameMkLst>
            <pc:docMk/>
            <pc:sldMk cId="3491515627" sldId="484"/>
            <ac:graphicFrameMk id="7" creationId="{E8D0AF6B-15E3-CE89-258D-BCE407232F3F}"/>
          </ac:graphicFrameMkLst>
        </pc:graphicFrameChg>
      </pc:sldChg>
      <pc:sldChg chg="modSp new mod">
        <pc:chgData name="Nethaniel Tay" userId="dc40059e-3394-4da6-bab2-818700529789" providerId="ADAL" clId="{7BAD6F74-9BD2-4413-9C0F-57361CDF2625}" dt="2024-09-26T01:51:49.758" v="95" actId="20577"/>
        <pc:sldMkLst>
          <pc:docMk/>
          <pc:sldMk cId="876207484" sldId="485"/>
        </pc:sldMkLst>
        <pc:spChg chg="mod">
          <ac:chgData name="Nethaniel Tay" userId="dc40059e-3394-4da6-bab2-818700529789" providerId="ADAL" clId="{7BAD6F74-9BD2-4413-9C0F-57361CDF2625}" dt="2024-09-26T01:51:49.758" v="95" actId="20577"/>
          <ac:spMkLst>
            <pc:docMk/>
            <pc:sldMk cId="876207484" sldId="485"/>
            <ac:spMk id="2" creationId="{2080CCB9-A859-6056-7A11-4B4822223365}"/>
          </ac:spMkLst>
        </pc:spChg>
      </pc:sldChg>
      <pc:sldChg chg="modSp new mod">
        <pc:chgData name="Nethaniel Tay" userId="dc40059e-3394-4da6-bab2-818700529789" providerId="ADAL" clId="{7BAD6F74-9BD2-4413-9C0F-57361CDF2625}" dt="2024-09-26T01:52:00.437" v="120" actId="20577"/>
        <pc:sldMkLst>
          <pc:docMk/>
          <pc:sldMk cId="2876216362" sldId="486"/>
        </pc:sldMkLst>
        <pc:spChg chg="mod">
          <ac:chgData name="Nethaniel Tay" userId="dc40059e-3394-4da6-bab2-818700529789" providerId="ADAL" clId="{7BAD6F74-9BD2-4413-9C0F-57361CDF2625}" dt="2024-09-26T01:52:00.437" v="120" actId="20577"/>
          <ac:spMkLst>
            <pc:docMk/>
            <pc:sldMk cId="2876216362" sldId="486"/>
            <ac:spMk id="2" creationId="{7A4DE1F8-6F66-1935-97F5-08CDAF3EC654}"/>
          </ac:spMkLst>
        </pc:spChg>
      </pc:sldChg>
      <pc:sldChg chg="modSp new mod">
        <pc:chgData name="Nethaniel Tay" userId="dc40059e-3394-4da6-bab2-818700529789" providerId="ADAL" clId="{7BAD6F74-9BD2-4413-9C0F-57361CDF2625}" dt="2024-09-26T01:52:20.147" v="140" actId="20577"/>
        <pc:sldMkLst>
          <pc:docMk/>
          <pc:sldMk cId="4260044279" sldId="487"/>
        </pc:sldMkLst>
        <pc:spChg chg="mod">
          <ac:chgData name="Nethaniel Tay" userId="dc40059e-3394-4da6-bab2-818700529789" providerId="ADAL" clId="{7BAD6F74-9BD2-4413-9C0F-57361CDF2625}" dt="2024-09-26T01:52:20.147" v="140" actId="20577"/>
          <ac:spMkLst>
            <pc:docMk/>
            <pc:sldMk cId="4260044279" sldId="487"/>
            <ac:spMk id="2" creationId="{647C0B2F-7C27-E2F3-694B-36679E14D2E1}"/>
          </ac:spMkLst>
        </pc:spChg>
      </pc:sldChg>
      <pc:sldChg chg="modSp new mod">
        <pc:chgData name="Nethaniel Tay" userId="dc40059e-3394-4da6-bab2-818700529789" providerId="ADAL" clId="{7BAD6F74-9BD2-4413-9C0F-57361CDF2625}" dt="2024-09-26T01:52:33.432" v="151" actId="20577"/>
        <pc:sldMkLst>
          <pc:docMk/>
          <pc:sldMk cId="696125776" sldId="488"/>
        </pc:sldMkLst>
        <pc:spChg chg="mod">
          <ac:chgData name="Nethaniel Tay" userId="dc40059e-3394-4da6-bab2-818700529789" providerId="ADAL" clId="{7BAD6F74-9BD2-4413-9C0F-57361CDF2625}" dt="2024-09-26T01:52:33.432" v="151" actId="20577"/>
          <ac:spMkLst>
            <pc:docMk/>
            <pc:sldMk cId="696125776" sldId="488"/>
            <ac:spMk id="2" creationId="{3FFC4BEC-2283-CD11-3257-CC48DA3FAFCA}"/>
          </ac:spMkLst>
        </pc:spChg>
      </pc:sldChg>
      <pc:sldChg chg="modSp mod">
        <pc:chgData name="Nethaniel Tay" userId="dc40059e-3394-4da6-bab2-818700529789" providerId="ADAL" clId="{7BAD6F74-9BD2-4413-9C0F-57361CDF2625}" dt="2024-09-27T04:15:17.363" v="1526" actId="20577"/>
        <pc:sldMkLst>
          <pc:docMk/>
          <pc:sldMk cId="2132695386" sldId="489"/>
        </pc:sldMkLst>
        <pc:spChg chg="mod">
          <ac:chgData name="Nethaniel Tay" userId="dc40059e-3394-4da6-bab2-818700529789" providerId="ADAL" clId="{7BAD6F74-9BD2-4413-9C0F-57361CDF2625}" dt="2024-09-27T04:15:17.363" v="1526" actId="20577"/>
          <ac:spMkLst>
            <pc:docMk/>
            <pc:sldMk cId="2132695386" sldId="489"/>
            <ac:spMk id="2" creationId="{8C87EACC-AA4F-9844-B8E3-D6316D49E127}"/>
          </ac:spMkLst>
        </pc:spChg>
      </pc:sldChg>
      <pc:sldChg chg="modNotesTx">
        <pc:chgData name="Nethaniel Tay" userId="dc40059e-3394-4da6-bab2-818700529789" providerId="ADAL" clId="{7BAD6F74-9BD2-4413-9C0F-57361CDF2625}" dt="2024-09-30T06:52:33.438" v="3303" actId="20577"/>
        <pc:sldMkLst>
          <pc:docMk/>
          <pc:sldMk cId="178571117" sldId="491"/>
        </pc:sldMkLst>
      </pc:sldChg>
      <pc:sldChg chg="new del">
        <pc:chgData name="Nethaniel Tay" userId="dc40059e-3394-4da6-bab2-818700529789" providerId="ADAL" clId="{7BAD6F74-9BD2-4413-9C0F-57361CDF2625}" dt="2024-09-26T07:03:07.713" v="153" actId="47"/>
        <pc:sldMkLst>
          <pc:docMk/>
          <pc:sldMk cId="2638112881" sldId="492"/>
        </pc:sldMkLst>
      </pc:sldChg>
      <pc:sldChg chg="addSp delSp modSp add mod">
        <pc:chgData name="Nethaniel Tay" userId="dc40059e-3394-4da6-bab2-818700529789" providerId="ADAL" clId="{7BAD6F74-9BD2-4413-9C0F-57361CDF2625}" dt="2024-09-26T07:32:18.629" v="472" actId="113"/>
        <pc:sldMkLst>
          <pc:docMk/>
          <pc:sldMk cId="2821696375" sldId="492"/>
        </pc:sldMkLst>
        <pc:spChg chg="mod">
          <ac:chgData name="Nethaniel Tay" userId="dc40059e-3394-4da6-bab2-818700529789" providerId="ADAL" clId="{7BAD6F74-9BD2-4413-9C0F-57361CDF2625}" dt="2024-09-26T07:03:49.432" v="179" actId="20577"/>
          <ac:spMkLst>
            <pc:docMk/>
            <pc:sldMk cId="2821696375" sldId="492"/>
            <ac:spMk id="2" creationId="{3FFC4BEC-2283-CD11-3257-CC48DA3FAFCA}"/>
          </ac:spMkLst>
        </pc:spChg>
        <pc:spChg chg="del">
          <ac:chgData name="Nethaniel Tay" userId="dc40059e-3394-4da6-bab2-818700529789" providerId="ADAL" clId="{7BAD6F74-9BD2-4413-9C0F-57361CDF2625}" dt="2024-09-26T07:07:57.097" v="244" actId="478"/>
          <ac:spMkLst>
            <pc:docMk/>
            <pc:sldMk cId="2821696375" sldId="492"/>
            <ac:spMk id="3" creationId="{A9692C02-9664-D80A-4515-4424C456FA89}"/>
          </ac:spMkLst>
        </pc:spChg>
        <pc:spChg chg="add del mod">
          <ac:chgData name="Nethaniel Tay" userId="dc40059e-3394-4da6-bab2-818700529789" providerId="ADAL" clId="{7BAD6F74-9BD2-4413-9C0F-57361CDF2625}" dt="2024-09-26T07:26:35.465" v="451" actId="478"/>
          <ac:spMkLst>
            <pc:docMk/>
            <pc:sldMk cId="2821696375" sldId="492"/>
            <ac:spMk id="7" creationId="{8D252CD3-0DA3-F845-DA77-F25C6F8DE160}"/>
          </ac:spMkLst>
        </pc:spChg>
        <pc:spChg chg="add mod">
          <ac:chgData name="Nethaniel Tay" userId="dc40059e-3394-4da6-bab2-818700529789" providerId="ADAL" clId="{7BAD6F74-9BD2-4413-9C0F-57361CDF2625}" dt="2024-09-26T07:27:26.639" v="470" actId="20577"/>
          <ac:spMkLst>
            <pc:docMk/>
            <pc:sldMk cId="2821696375" sldId="492"/>
            <ac:spMk id="8" creationId="{4A165010-E281-C148-284A-AB591181D4B0}"/>
          </ac:spMkLst>
        </pc:spChg>
        <pc:graphicFrameChg chg="add mod modGraphic">
          <ac:chgData name="Nethaniel Tay" userId="dc40059e-3394-4da6-bab2-818700529789" providerId="ADAL" clId="{7BAD6F74-9BD2-4413-9C0F-57361CDF2625}" dt="2024-09-26T07:32:18.629" v="472" actId="113"/>
          <ac:graphicFrameMkLst>
            <pc:docMk/>
            <pc:sldMk cId="2821696375" sldId="492"/>
            <ac:graphicFrameMk id="6" creationId="{3C8FF8B5-4C3E-EE0D-B3BD-2D17AF7A9716}"/>
          </ac:graphicFrameMkLst>
        </pc:graphicFrameChg>
      </pc:sldChg>
      <pc:sldChg chg="modSp add del mod">
        <pc:chgData name="Nethaniel Tay" userId="dc40059e-3394-4da6-bab2-818700529789" providerId="ADAL" clId="{7BAD6F74-9BD2-4413-9C0F-57361CDF2625}" dt="2024-09-26T07:19:36.984" v="432" actId="2696"/>
        <pc:sldMkLst>
          <pc:docMk/>
          <pc:sldMk cId="1160104187" sldId="493"/>
        </pc:sldMkLst>
        <pc:spChg chg="mod">
          <ac:chgData name="Nethaniel Tay" userId="dc40059e-3394-4da6-bab2-818700529789" providerId="ADAL" clId="{7BAD6F74-9BD2-4413-9C0F-57361CDF2625}" dt="2024-09-26T07:04:23.852" v="236" actId="20577"/>
          <ac:spMkLst>
            <pc:docMk/>
            <pc:sldMk cId="1160104187" sldId="493"/>
            <ac:spMk id="2" creationId="{3FFC4BEC-2283-CD11-3257-CC48DA3FAFCA}"/>
          </ac:spMkLst>
        </pc:spChg>
      </pc:sldChg>
      <pc:sldChg chg="addSp delSp modSp add mod">
        <pc:chgData name="Nethaniel Tay" userId="dc40059e-3394-4da6-bab2-818700529789" providerId="ADAL" clId="{7BAD6F74-9BD2-4413-9C0F-57361CDF2625}" dt="2024-09-30T05:23:36.144" v="1808" actId="27918"/>
        <pc:sldMkLst>
          <pc:docMk/>
          <pc:sldMk cId="2750430654" sldId="494"/>
        </pc:sldMkLst>
        <pc:graphicFrameChg chg="add mod">
          <ac:chgData name="Nethaniel Tay" userId="dc40059e-3394-4da6-bab2-818700529789" providerId="ADAL" clId="{7BAD6F74-9BD2-4413-9C0F-57361CDF2625}" dt="2024-09-30T05:23:34.653" v="1807"/>
          <ac:graphicFrameMkLst>
            <pc:docMk/>
            <pc:sldMk cId="2750430654" sldId="494"/>
            <ac:graphicFrameMk id="3" creationId="{4568AE52-3BEE-0F63-62D2-2371D8230D61}"/>
          </ac:graphicFrameMkLst>
        </pc:graphicFrameChg>
        <pc:graphicFrameChg chg="del">
          <ac:chgData name="Nethaniel Tay" userId="dc40059e-3394-4da6-bab2-818700529789" providerId="ADAL" clId="{7BAD6F74-9BD2-4413-9C0F-57361CDF2625}" dt="2024-09-26T07:04:45.735" v="238" actId="478"/>
          <ac:graphicFrameMkLst>
            <pc:docMk/>
            <pc:sldMk cId="2750430654" sldId="494"/>
            <ac:graphicFrameMk id="6" creationId="{AD07C838-23AE-676F-E751-690A58E97781}"/>
          </ac:graphicFrameMkLst>
        </pc:graphicFrameChg>
      </pc:sldChg>
      <pc:sldChg chg="new del">
        <pc:chgData name="Nethaniel Tay" userId="dc40059e-3394-4da6-bab2-818700529789" providerId="ADAL" clId="{7BAD6F74-9BD2-4413-9C0F-57361CDF2625}" dt="2024-09-26T07:04:52.409" v="240" actId="47"/>
        <pc:sldMkLst>
          <pc:docMk/>
          <pc:sldMk cId="1558584031" sldId="495"/>
        </pc:sldMkLst>
      </pc:sldChg>
      <pc:sldChg chg="addSp delSp modSp add mod">
        <pc:chgData name="Nethaniel Tay" userId="dc40059e-3394-4da6-bab2-818700529789" providerId="ADAL" clId="{7BAD6F74-9BD2-4413-9C0F-57361CDF2625}" dt="2024-09-26T07:24:32.508" v="446" actId="14100"/>
        <pc:sldMkLst>
          <pc:docMk/>
          <pc:sldMk cId="3997487704" sldId="495"/>
        </pc:sldMkLst>
        <pc:graphicFrameChg chg="add mod">
          <ac:chgData name="Nethaniel Tay" userId="dc40059e-3394-4da6-bab2-818700529789" providerId="ADAL" clId="{7BAD6F74-9BD2-4413-9C0F-57361CDF2625}" dt="2024-09-26T07:24:32.508" v="446" actId="14100"/>
          <ac:graphicFrameMkLst>
            <pc:docMk/>
            <pc:sldMk cId="3997487704" sldId="495"/>
            <ac:graphicFrameMk id="3" creationId="{D0527583-7611-3F97-5977-460B768A5818}"/>
          </ac:graphicFrameMkLst>
        </pc:graphicFrameChg>
        <pc:graphicFrameChg chg="del">
          <ac:chgData name="Nethaniel Tay" userId="dc40059e-3394-4da6-bab2-818700529789" providerId="ADAL" clId="{7BAD6F74-9BD2-4413-9C0F-57361CDF2625}" dt="2024-09-26T07:05:01.138" v="242" actId="478"/>
          <ac:graphicFrameMkLst>
            <pc:docMk/>
            <pc:sldMk cId="3997487704" sldId="495"/>
            <ac:graphicFrameMk id="6" creationId="{EB484AFC-DB22-FB75-15E7-492B9533854B}"/>
          </ac:graphicFrameMkLst>
        </pc:graphicFrameChg>
      </pc:sldChg>
      <pc:sldChg chg="add">
        <pc:chgData name="Nethaniel Tay" userId="dc40059e-3394-4da6-bab2-818700529789" providerId="ADAL" clId="{7BAD6F74-9BD2-4413-9C0F-57361CDF2625}" dt="2024-09-26T07:05:17.108" v="243"/>
        <pc:sldMkLst>
          <pc:docMk/>
          <pc:sldMk cId="837058574" sldId="496"/>
        </pc:sldMkLst>
      </pc:sldChg>
      <pc:sldChg chg="addSp modSp mod modNotesTx">
        <pc:chgData name="Nethaniel Tay" userId="dc40059e-3394-4da6-bab2-818700529789" providerId="ADAL" clId="{7BAD6F74-9BD2-4413-9C0F-57361CDF2625}" dt="2024-09-30T06:53:18.872" v="3307" actId="20577"/>
        <pc:sldMkLst>
          <pc:docMk/>
          <pc:sldMk cId="983975377" sldId="497"/>
        </pc:sldMkLst>
        <pc:spChg chg="mod">
          <ac:chgData name="Nethaniel Tay" userId="dc40059e-3394-4da6-bab2-818700529789" providerId="ADAL" clId="{7BAD6F74-9BD2-4413-9C0F-57361CDF2625}" dt="2024-09-30T06:31:40.966" v="3181" actId="14100"/>
          <ac:spMkLst>
            <pc:docMk/>
            <pc:sldMk cId="983975377" sldId="497"/>
            <ac:spMk id="3" creationId="{51AF355C-D2F3-C97B-DA2B-BCB94E2A23E7}"/>
          </ac:spMkLst>
        </pc:spChg>
        <pc:graphicFrameChg chg="add mod">
          <ac:chgData name="Nethaniel Tay" userId="dc40059e-3394-4da6-bab2-818700529789" providerId="ADAL" clId="{7BAD6F74-9BD2-4413-9C0F-57361CDF2625}" dt="2024-09-30T06:02:16.927" v="2417"/>
          <ac:graphicFrameMkLst>
            <pc:docMk/>
            <pc:sldMk cId="983975377" sldId="497"/>
            <ac:graphicFrameMk id="6" creationId="{F4B79D68-6123-1D37-ADD1-39744B01B4BF}"/>
          </ac:graphicFrameMkLst>
        </pc:graphicFrameChg>
        <pc:graphicFrameChg chg="add mod">
          <ac:chgData name="Nethaniel Tay" userId="dc40059e-3394-4da6-bab2-818700529789" providerId="ADAL" clId="{7BAD6F74-9BD2-4413-9C0F-57361CDF2625}" dt="2024-09-30T06:31:29.941" v="3179" actId="1076"/>
          <ac:graphicFrameMkLst>
            <pc:docMk/>
            <pc:sldMk cId="983975377" sldId="497"/>
            <ac:graphicFrameMk id="7" creationId="{4C3E0DE1-8A32-3A50-753D-33F76BAE254F}"/>
          </ac:graphicFrameMkLst>
        </pc:graphicFrameChg>
      </pc:sldChg>
      <pc:sldChg chg="modSp mod">
        <pc:chgData name="Nethaniel Tay" userId="dc40059e-3394-4da6-bab2-818700529789" providerId="ADAL" clId="{7BAD6F74-9BD2-4413-9C0F-57361CDF2625}" dt="2024-09-30T06:04:59.961" v="2437" actId="20577"/>
        <pc:sldMkLst>
          <pc:docMk/>
          <pc:sldMk cId="750756055" sldId="498"/>
        </pc:sldMkLst>
        <pc:spChg chg="mod">
          <ac:chgData name="Nethaniel Tay" userId="dc40059e-3394-4da6-bab2-818700529789" providerId="ADAL" clId="{7BAD6F74-9BD2-4413-9C0F-57361CDF2625}" dt="2024-09-30T06:04:59.961" v="2437" actId="20577"/>
          <ac:spMkLst>
            <pc:docMk/>
            <pc:sldMk cId="750756055" sldId="498"/>
            <ac:spMk id="3" creationId="{4A5715B8-E39B-2BA4-6145-B842095CC213}"/>
          </ac:spMkLst>
        </pc:spChg>
        <pc:graphicFrameChg chg="mod modGraphic">
          <ac:chgData name="Nethaniel Tay" userId="dc40059e-3394-4da6-bab2-818700529789" providerId="ADAL" clId="{7BAD6F74-9BD2-4413-9C0F-57361CDF2625}" dt="2024-09-30T06:04:51.894" v="2436" actId="20577"/>
          <ac:graphicFrameMkLst>
            <pc:docMk/>
            <pc:sldMk cId="750756055" sldId="498"/>
            <ac:graphicFrameMk id="7" creationId="{5D520585-2328-85F6-7262-514F1A788974}"/>
          </ac:graphicFrameMkLst>
        </pc:graphicFrameChg>
      </pc:sldChg>
      <pc:sldChg chg="modSp mod modNotesTx">
        <pc:chgData name="Nethaniel Tay" userId="dc40059e-3394-4da6-bab2-818700529789" providerId="ADAL" clId="{7BAD6F74-9BD2-4413-9C0F-57361CDF2625}" dt="2024-09-30T07:10:23.305" v="3323" actId="20577"/>
        <pc:sldMkLst>
          <pc:docMk/>
          <pc:sldMk cId="1651237179" sldId="499"/>
        </pc:sldMkLst>
        <pc:spChg chg="mod">
          <ac:chgData name="Nethaniel Tay" userId="dc40059e-3394-4da6-bab2-818700529789" providerId="ADAL" clId="{7BAD6F74-9BD2-4413-9C0F-57361CDF2625}" dt="2024-09-27T09:46:07.337" v="1645" actId="20577"/>
          <ac:spMkLst>
            <pc:docMk/>
            <pc:sldMk cId="1651237179" sldId="499"/>
            <ac:spMk id="3" creationId="{51AF355C-D2F3-C97B-DA2B-BCB94E2A23E7}"/>
          </ac:spMkLst>
        </pc:spChg>
        <pc:graphicFrameChg chg="modGraphic">
          <ac:chgData name="Nethaniel Tay" userId="dc40059e-3394-4da6-bab2-818700529789" providerId="ADAL" clId="{7BAD6F74-9BD2-4413-9C0F-57361CDF2625}" dt="2024-09-30T07:08:40.314" v="3322" actId="242"/>
          <ac:graphicFrameMkLst>
            <pc:docMk/>
            <pc:sldMk cId="1651237179" sldId="499"/>
            <ac:graphicFrameMk id="6" creationId="{4A3D6BB3-6D65-E798-6E1C-0F300550BB04}"/>
          </ac:graphicFrameMkLst>
        </pc:graphicFrameChg>
      </pc:sldChg>
      <pc:sldChg chg="modSp mod modNotesTx">
        <pc:chgData name="Nethaniel Tay" userId="dc40059e-3394-4da6-bab2-818700529789" providerId="ADAL" clId="{7BAD6F74-9BD2-4413-9C0F-57361CDF2625}" dt="2024-09-30T06:13:09.456" v="2637" actId="20577"/>
        <pc:sldMkLst>
          <pc:docMk/>
          <pc:sldMk cId="3098889766" sldId="501"/>
        </pc:sldMkLst>
        <pc:spChg chg="mod">
          <ac:chgData name="Nethaniel Tay" userId="dc40059e-3394-4da6-bab2-818700529789" providerId="ADAL" clId="{7BAD6F74-9BD2-4413-9C0F-57361CDF2625}" dt="2024-09-26T07:43:53.628" v="495" actId="20577"/>
          <ac:spMkLst>
            <pc:docMk/>
            <pc:sldMk cId="3098889766" sldId="501"/>
            <ac:spMk id="11" creationId="{4DCB46C6-2DC9-1F95-1E35-09427D2D8EB3}"/>
          </ac:spMkLst>
        </pc:spChg>
        <pc:graphicFrameChg chg="mod">
          <ac:chgData name="Nethaniel Tay" userId="dc40059e-3394-4da6-bab2-818700529789" providerId="ADAL" clId="{7BAD6F74-9BD2-4413-9C0F-57361CDF2625}" dt="2024-09-30T05:23:58.875" v="1814" actId="1076"/>
          <ac:graphicFrameMkLst>
            <pc:docMk/>
            <pc:sldMk cId="3098889766" sldId="501"/>
            <ac:graphicFrameMk id="10" creationId="{3D0BBC36-1387-079E-48B8-971E07108DED}"/>
          </ac:graphicFrameMkLst>
        </pc:graphicFrameChg>
      </pc:sldChg>
      <pc:sldChg chg="modNotesTx">
        <pc:chgData name="Nethaniel Tay" userId="dc40059e-3394-4da6-bab2-818700529789" providerId="ADAL" clId="{7BAD6F74-9BD2-4413-9C0F-57361CDF2625}" dt="2024-09-30T06:33:27.049" v="3206" actId="20577"/>
        <pc:sldMkLst>
          <pc:docMk/>
          <pc:sldMk cId="158409399" sldId="503"/>
        </pc:sldMkLst>
      </pc:sldChg>
      <pc:sldChg chg="addSp delSp modSp new mod">
        <pc:chgData name="Nethaniel Tay" userId="dc40059e-3394-4da6-bab2-818700529789" providerId="ADAL" clId="{7BAD6F74-9BD2-4413-9C0F-57361CDF2625}" dt="2024-09-30T06:52:44.925" v="3306" actId="20577"/>
        <pc:sldMkLst>
          <pc:docMk/>
          <pc:sldMk cId="3784799069" sldId="504"/>
        </pc:sldMkLst>
        <pc:spChg chg="mod">
          <ac:chgData name="Nethaniel Tay" userId="dc40059e-3394-4da6-bab2-818700529789" providerId="ADAL" clId="{7BAD6F74-9BD2-4413-9C0F-57361CDF2625}" dt="2024-09-26T08:19:45.822" v="1092" actId="20577"/>
          <ac:spMkLst>
            <pc:docMk/>
            <pc:sldMk cId="3784799069" sldId="504"/>
            <ac:spMk id="2" creationId="{523F679C-DDD0-3525-57BF-1D6DE32FA0E1}"/>
          </ac:spMkLst>
        </pc:spChg>
        <pc:spChg chg="del">
          <ac:chgData name="Nethaniel Tay" userId="dc40059e-3394-4da6-bab2-818700529789" providerId="ADAL" clId="{7BAD6F74-9BD2-4413-9C0F-57361CDF2625}" dt="2024-09-26T08:27:17.964" v="1093" actId="478"/>
          <ac:spMkLst>
            <pc:docMk/>
            <pc:sldMk cId="3784799069" sldId="504"/>
            <ac:spMk id="3" creationId="{B654D25D-C565-35E8-F87C-8611E2AD7B43}"/>
          </ac:spMkLst>
        </pc:spChg>
        <pc:spChg chg="add mod">
          <ac:chgData name="Nethaniel Tay" userId="dc40059e-3394-4da6-bab2-818700529789" providerId="ADAL" clId="{7BAD6F74-9BD2-4413-9C0F-57361CDF2625}" dt="2024-09-30T06:52:44.925" v="3306" actId="20577"/>
          <ac:spMkLst>
            <pc:docMk/>
            <pc:sldMk cId="3784799069" sldId="504"/>
            <ac:spMk id="8" creationId="{4ADD9AE6-5AF4-0D32-A741-44350531B85A}"/>
          </ac:spMkLst>
        </pc:spChg>
        <pc:picChg chg="add del mod">
          <ac:chgData name="Nethaniel Tay" userId="dc40059e-3394-4da6-bab2-818700529789" providerId="ADAL" clId="{7BAD6F74-9BD2-4413-9C0F-57361CDF2625}" dt="2024-09-26T08:33:09.385" v="1164" actId="478"/>
          <ac:picMkLst>
            <pc:docMk/>
            <pc:sldMk cId="3784799069" sldId="504"/>
            <ac:picMk id="7" creationId="{4E05F1D8-276B-EFBD-3F29-92936067498C}"/>
          </ac:picMkLst>
        </pc:picChg>
        <pc:picChg chg="add mod">
          <ac:chgData name="Nethaniel Tay" userId="dc40059e-3394-4da6-bab2-818700529789" providerId="ADAL" clId="{7BAD6F74-9BD2-4413-9C0F-57361CDF2625}" dt="2024-09-26T08:33:31.996" v="1179" actId="1035"/>
          <ac:picMkLst>
            <pc:docMk/>
            <pc:sldMk cId="3784799069" sldId="504"/>
            <ac:picMk id="10" creationId="{66CD31FF-E6A9-3A5C-599F-69422958E4B0}"/>
          </ac:picMkLst>
        </pc:picChg>
      </pc:sldChg>
      <pc:sldChg chg="modNotesTx">
        <pc:chgData name="Nethaniel Tay" userId="dc40059e-3394-4da6-bab2-818700529789" providerId="ADAL" clId="{7BAD6F74-9BD2-4413-9C0F-57361CDF2625}" dt="2024-09-30T06:52:06.825" v="3302" actId="20577"/>
        <pc:sldMkLst>
          <pc:docMk/>
          <pc:sldMk cId="1590046578" sldId="505"/>
        </pc:sldMkLst>
      </pc:sldChg>
      <pc:sldChg chg="addSp delSp modSp new mod">
        <pc:chgData name="Nethaniel Tay" userId="dc40059e-3394-4da6-bab2-818700529789" providerId="ADAL" clId="{7BAD6F74-9BD2-4413-9C0F-57361CDF2625}" dt="2024-09-27T09:10:09.251" v="1544" actId="20577"/>
        <pc:sldMkLst>
          <pc:docMk/>
          <pc:sldMk cId="3134053243" sldId="506"/>
        </pc:sldMkLst>
        <pc:spChg chg="mod">
          <ac:chgData name="Nethaniel Tay" userId="dc40059e-3394-4da6-bab2-818700529789" providerId="ADAL" clId="{7BAD6F74-9BD2-4413-9C0F-57361CDF2625}" dt="2024-09-26T08:34:31.867" v="1216" actId="20577"/>
          <ac:spMkLst>
            <pc:docMk/>
            <pc:sldMk cId="3134053243" sldId="506"/>
            <ac:spMk id="2" creationId="{37FCDA36-E77E-8B45-9306-6AF70B4694B7}"/>
          </ac:spMkLst>
        </pc:spChg>
        <pc:graphicFrameChg chg="add mod">
          <ac:chgData name="Nethaniel Tay" userId="dc40059e-3394-4da6-bab2-818700529789" providerId="ADAL" clId="{7BAD6F74-9BD2-4413-9C0F-57361CDF2625}" dt="2024-09-26T09:23:56.983" v="1263"/>
          <ac:graphicFrameMkLst>
            <pc:docMk/>
            <pc:sldMk cId="3134053243" sldId="506"/>
            <ac:graphicFrameMk id="6" creationId="{C039495B-3A46-0CAD-C5CB-F3A31BBC2B34}"/>
          </ac:graphicFrameMkLst>
        </pc:graphicFrameChg>
        <pc:graphicFrameChg chg="add del mod modGraphic">
          <ac:chgData name="Nethaniel Tay" userId="dc40059e-3394-4da6-bab2-818700529789" providerId="ADAL" clId="{7BAD6F74-9BD2-4413-9C0F-57361CDF2625}" dt="2024-09-26T09:29:32.709" v="1376" actId="478"/>
          <ac:graphicFrameMkLst>
            <pc:docMk/>
            <pc:sldMk cId="3134053243" sldId="506"/>
            <ac:graphicFrameMk id="7" creationId="{4512DC22-8EBB-2B83-FC72-C6F7660D1551}"/>
          </ac:graphicFrameMkLst>
        </pc:graphicFrameChg>
        <pc:graphicFrameChg chg="add mod modGraphic">
          <ac:chgData name="Nethaniel Tay" userId="dc40059e-3394-4da6-bab2-818700529789" providerId="ADAL" clId="{7BAD6F74-9BD2-4413-9C0F-57361CDF2625}" dt="2024-09-27T09:10:09.251" v="1544" actId="20577"/>
          <ac:graphicFrameMkLst>
            <pc:docMk/>
            <pc:sldMk cId="3134053243" sldId="506"/>
            <ac:graphicFrameMk id="8" creationId="{27385DD4-4AB2-9098-A836-6C74ABA7FFBA}"/>
          </ac:graphicFrameMkLst>
        </pc:graphicFrameChg>
      </pc:sldChg>
      <pc:sldChg chg="del">
        <pc:chgData name="Nethaniel Tay" userId="dc40059e-3394-4da6-bab2-818700529789" providerId="ADAL" clId="{7BAD6F74-9BD2-4413-9C0F-57361CDF2625}" dt="2024-09-27T04:24:28.209" v="1527" actId="2696"/>
        <pc:sldMkLst>
          <pc:docMk/>
          <pc:sldMk cId="2311029799" sldId="507"/>
        </pc:sldMkLst>
      </pc:sldChg>
      <pc:sldChg chg="addSp modSp mod modNotesTx">
        <pc:chgData name="Nethaniel Tay" userId="dc40059e-3394-4da6-bab2-818700529789" providerId="ADAL" clId="{7BAD6F74-9BD2-4413-9C0F-57361CDF2625}" dt="2024-09-30T06:51:54.742" v="3301" actId="20577"/>
        <pc:sldMkLst>
          <pc:docMk/>
          <pc:sldMk cId="4177844142" sldId="508"/>
        </pc:sldMkLst>
        <pc:spChg chg="mod">
          <ac:chgData name="Nethaniel Tay" userId="dc40059e-3394-4da6-bab2-818700529789" providerId="ADAL" clId="{7BAD6F74-9BD2-4413-9C0F-57361CDF2625}" dt="2024-09-30T06:50:23.439" v="3292" actId="1076"/>
          <ac:spMkLst>
            <pc:docMk/>
            <pc:sldMk cId="4177844142" sldId="508"/>
            <ac:spMk id="8" creationId="{FCE2DB7D-0A1F-E6FA-9FD4-91E805FE3935}"/>
          </ac:spMkLst>
        </pc:spChg>
        <pc:graphicFrameChg chg="add mod modGraphic">
          <ac:chgData name="Nethaniel Tay" userId="dc40059e-3394-4da6-bab2-818700529789" providerId="ADAL" clId="{7BAD6F74-9BD2-4413-9C0F-57361CDF2625}" dt="2024-09-30T06:51:16.783" v="3300" actId="113"/>
          <ac:graphicFrameMkLst>
            <pc:docMk/>
            <pc:sldMk cId="4177844142" sldId="508"/>
            <ac:graphicFrameMk id="3" creationId="{CBD36188-70CA-97B2-DA71-0A49F49277F2}"/>
          </ac:graphicFrameMkLst>
        </pc:graphicFrameChg>
        <pc:graphicFrameChg chg="mod modGraphic">
          <ac:chgData name="Nethaniel Tay" userId="dc40059e-3394-4da6-bab2-818700529789" providerId="ADAL" clId="{7BAD6F74-9BD2-4413-9C0F-57361CDF2625}" dt="2024-09-30T06:50:07.508" v="3290" actId="14100"/>
          <ac:graphicFrameMkLst>
            <pc:docMk/>
            <pc:sldMk cId="4177844142" sldId="508"/>
            <ac:graphicFrameMk id="6" creationId="{71A4E804-B359-3C49-A4F5-AC58F35C1C74}"/>
          </ac:graphicFrameMkLst>
        </pc:graphicFrameChg>
        <pc:graphicFrameChg chg="add mod modGraphic">
          <ac:chgData name="Nethaniel Tay" userId="dc40059e-3394-4da6-bab2-818700529789" providerId="ADAL" clId="{7BAD6F74-9BD2-4413-9C0F-57361CDF2625}" dt="2024-09-30T06:50:57.522" v="3299" actId="20577"/>
          <ac:graphicFrameMkLst>
            <pc:docMk/>
            <pc:sldMk cId="4177844142" sldId="508"/>
            <ac:graphicFrameMk id="7" creationId="{7A926A6C-06D4-AC87-F320-B47EFC4AA854}"/>
          </ac:graphicFrameMkLst>
        </pc:graphicFrameChg>
      </pc:sldChg>
      <pc:sldChg chg="modSp mod">
        <pc:chgData name="Nethaniel Tay" userId="dc40059e-3394-4da6-bab2-818700529789" providerId="ADAL" clId="{7BAD6F74-9BD2-4413-9C0F-57361CDF2625}" dt="2024-09-27T04:15:11.717" v="1525" actId="20577"/>
        <pc:sldMkLst>
          <pc:docMk/>
          <pc:sldMk cId="2246702452" sldId="509"/>
        </pc:sldMkLst>
        <pc:spChg chg="mod">
          <ac:chgData name="Nethaniel Tay" userId="dc40059e-3394-4da6-bab2-818700529789" providerId="ADAL" clId="{7BAD6F74-9BD2-4413-9C0F-57361CDF2625}" dt="2024-09-27T04:15:11.717" v="1525" actId="20577"/>
          <ac:spMkLst>
            <pc:docMk/>
            <pc:sldMk cId="2246702452" sldId="509"/>
            <ac:spMk id="2" creationId="{8C87EACC-AA4F-9844-B8E3-D6316D49E127}"/>
          </ac:spMkLst>
        </pc:spChg>
      </pc:sldChg>
      <pc:sldChg chg="modNotesTx">
        <pc:chgData name="Nethaniel Tay" userId="dc40059e-3394-4da6-bab2-818700529789" providerId="ADAL" clId="{7BAD6F74-9BD2-4413-9C0F-57361CDF2625}" dt="2024-09-30T06:00:32.918" v="2413" actId="20577"/>
        <pc:sldMkLst>
          <pc:docMk/>
          <pc:sldMk cId="4165375860" sldId="510"/>
        </pc:sldMkLst>
      </pc:sldChg>
      <pc:sldChg chg="modSp mod">
        <pc:chgData name="Nethaniel Tay" userId="dc40059e-3394-4da6-bab2-818700529789" providerId="ADAL" clId="{7BAD6F74-9BD2-4413-9C0F-57361CDF2625}" dt="2024-09-27T09:23:45.133" v="1577"/>
        <pc:sldMkLst>
          <pc:docMk/>
          <pc:sldMk cId="1362191798" sldId="511"/>
        </pc:sldMkLst>
        <pc:graphicFrameChg chg="mod modGraphic">
          <ac:chgData name="Nethaniel Tay" userId="dc40059e-3394-4da6-bab2-818700529789" providerId="ADAL" clId="{7BAD6F74-9BD2-4413-9C0F-57361CDF2625}" dt="2024-09-27T09:23:45.133" v="1577"/>
          <ac:graphicFrameMkLst>
            <pc:docMk/>
            <pc:sldMk cId="1362191798" sldId="511"/>
            <ac:graphicFrameMk id="8" creationId="{D8913E10-380E-1D9D-EA1F-802018FE866C}"/>
          </ac:graphicFrameMkLst>
        </pc:graphicFrameChg>
      </pc:sldChg>
      <pc:sldChg chg="modSp mod">
        <pc:chgData name="Nethaniel Tay" userId="dc40059e-3394-4da6-bab2-818700529789" providerId="ADAL" clId="{7BAD6F74-9BD2-4413-9C0F-57361CDF2625}" dt="2024-09-27T05:04:38.222" v="1534" actId="242"/>
        <pc:sldMkLst>
          <pc:docMk/>
          <pc:sldMk cId="573518190" sldId="512"/>
        </pc:sldMkLst>
        <pc:graphicFrameChg chg="modGraphic">
          <ac:chgData name="Nethaniel Tay" userId="dc40059e-3394-4da6-bab2-818700529789" providerId="ADAL" clId="{7BAD6F74-9BD2-4413-9C0F-57361CDF2625}" dt="2024-09-27T05:04:38.222" v="1534" actId="242"/>
          <ac:graphicFrameMkLst>
            <pc:docMk/>
            <pc:sldMk cId="573518190" sldId="512"/>
            <ac:graphicFrameMk id="7" creationId="{E8D0AF6B-15E3-CE89-258D-BCE407232F3F}"/>
          </ac:graphicFrameMkLst>
        </pc:graphicFrameChg>
      </pc:sldChg>
      <pc:sldChg chg="modSp add mod">
        <pc:chgData name="Nethaniel Tay" userId="dc40059e-3394-4da6-bab2-818700529789" providerId="ADAL" clId="{7BAD6F74-9BD2-4413-9C0F-57361CDF2625}" dt="2024-09-27T04:25:03.442" v="1530" actId="20577"/>
        <pc:sldMkLst>
          <pc:docMk/>
          <pc:sldMk cId="3793021682" sldId="513"/>
        </pc:sldMkLst>
        <pc:spChg chg="mod">
          <ac:chgData name="Nethaniel Tay" userId="dc40059e-3394-4da6-bab2-818700529789" providerId="ADAL" clId="{7BAD6F74-9BD2-4413-9C0F-57361CDF2625}" dt="2024-09-27T04:25:03.442" v="1530" actId="20577"/>
          <ac:spMkLst>
            <pc:docMk/>
            <pc:sldMk cId="3793021682" sldId="513"/>
            <ac:spMk id="2" creationId="{8C87EACC-AA4F-9844-B8E3-D6316D49E127}"/>
          </ac:spMkLst>
        </pc:spChg>
      </pc:sldChg>
      <pc:sldChg chg="modSp mod modNotesTx">
        <pc:chgData name="Nethaniel Tay" userId="dc40059e-3394-4da6-bab2-818700529789" providerId="ADAL" clId="{7BAD6F74-9BD2-4413-9C0F-57361CDF2625}" dt="2024-09-30T06:18:58.314" v="2772" actId="20577"/>
        <pc:sldMkLst>
          <pc:docMk/>
          <pc:sldMk cId="1124575503" sldId="515"/>
        </pc:sldMkLst>
        <pc:graphicFrameChg chg="mod modGraphic">
          <ac:chgData name="Nethaniel Tay" userId="dc40059e-3394-4da6-bab2-818700529789" providerId="ADAL" clId="{7BAD6F74-9BD2-4413-9C0F-57361CDF2625}" dt="2024-09-30T01:20:17.480" v="1713" actId="403"/>
          <ac:graphicFrameMkLst>
            <pc:docMk/>
            <pc:sldMk cId="1124575503" sldId="515"/>
            <ac:graphicFrameMk id="7" creationId="{E8D0AF6B-15E3-CE89-258D-BCE407232F3F}"/>
          </ac:graphicFrameMkLst>
        </pc:graphicFrameChg>
      </pc:sldChg>
      <pc:sldChg chg="modSp mod">
        <pc:chgData name="Nethaniel Tay" userId="dc40059e-3394-4da6-bab2-818700529789" providerId="ADAL" clId="{7BAD6F74-9BD2-4413-9C0F-57361CDF2625}" dt="2024-09-30T01:21:53.663" v="1714"/>
        <pc:sldMkLst>
          <pc:docMk/>
          <pc:sldMk cId="3988426800" sldId="516"/>
        </pc:sldMkLst>
        <pc:graphicFrameChg chg="mod modGraphic">
          <ac:chgData name="Nethaniel Tay" userId="dc40059e-3394-4da6-bab2-818700529789" providerId="ADAL" clId="{7BAD6F74-9BD2-4413-9C0F-57361CDF2625}" dt="2024-09-30T01:21:53.663" v="1714"/>
          <ac:graphicFrameMkLst>
            <pc:docMk/>
            <pc:sldMk cId="3988426800" sldId="516"/>
            <ac:graphicFrameMk id="8" creationId="{D8913E10-380E-1D9D-EA1F-802018FE866C}"/>
          </ac:graphicFrameMkLst>
        </pc:graphicFrameChg>
      </pc:sldChg>
      <pc:sldChg chg="modSp mod modNotesTx">
        <pc:chgData name="Nethaniel Tay" userId="dc40059e-3394-4da6-bab2-818700529789" providerId="ADAL" clId="{7BAD6F74-9BD2-4413-9C0F-57361CDF2625}" dt="2024-09-30T06:53:57.731" v="3320" actId="20577"/>
        <pc:sldMkLst>
          <pc:docMk/>
          <pc:sldMk cId="2090948014" sldId="517"/>
        </pc:sldMkLst>
        <pc:spChg chg="mod">
          <ac:chgData name="Nethaniel Tay" userId="dc40059e-3394-4da6-bab2-818700529789" providerId="ADAL" clId="{7BAD6F74-9BD2-4413-9C0F-57361CDF2625}" dt="2024-09-30T06:53:57.731" v="3320" actId="20577"/>
          <ac:spMkLst>
            <pc:docMk/>
            <pc:sldMk cId="2090948014" sldId="517"/>
            <ac:spMk id="3" creationId="{4A5715B8-E39B-2BA4-6145-B842095CC213}"/>
          </ac:spMkLst>
        </pc:spChg>
        <pc:graphicFrameChg chg="mod modGraphic">
          <ac:chgData name="Nethaniel Tay" userId="dc40059e-3394-4da6-bab2-818700529789" providerId="ADAL" clId="{7BAD6F74-9BD2-4413-9C0F-57361CDF2625}" dt="2024-09-30T06:08:35.202" v="2448" actId="1076"/>
          <ac:graphicFrameMkLst>
            <pc:docMk/>
            <pc:sldMk cId="2090948014" sldId="517"/>
            <ac:graphicFrameMk id="7" creationId="{5D520585-2328-85F6-7262-514F1A788974}"/>
          </ac:graphicFrameMkLst>
        </pc:graphicFrameChg>
      </pc:sldChg>
      <pc:sldChg chg="modSp mod modNotesTx">
        <pc:chgData name="Nethaniel Tay" userId="dc40059e-3394-4da6-bab2-818700529789" providerId="ADAL" clId="{7BAD6F74-9BD2-4413-9C0F-57361CDF2625}" dt="2024-09-30T06:54:40.366" v="3321" actId="20577"/>
        <pc:sldMkLst>
          <pc:docMk/>
          <pc:sldMk cId="3325291665" sldId="518"/>
        </pc:sldMkLst>
        <pc:spChg chg="mod">
          <ac:chgData name="Nethaniel Tay" userId="dc40059e-3394-4da6-bab2-818700529789" providerId="ADAL" clId="{7BAD6F74-9BD2-4413-9C0F-57361CDF2625}" dt="2024-09-30T06:21:59.277" v="2774" actId="5793"/>
          <ac:spMkLst>
            <pc:docMk/>
            <pc:sldMk cId="3325291665" sldId="518"/>
            <ac:spMk id="11" creationId="{4DCB46C6-2DC9-1F95-1E35-09427D2D8EB3}"/>
          </ac:spMkLst>
        </pc:spChg>
        <pc:graphicFrameChg chg="mod modGraphic">
          <ac:chgData name="Nethaniel Tay" userId="dc40059e-3394-4da6-bab2-818700529789" providerId="ADAL" clId="{7BAD6F74-9BD2-4413-9C0F-57361CDF2625}" dt="2024-09-30T06:29:00.709" v="3083" actId="20577"/>
          <ac:graphicFrameMkLst>
            <pc:docMk/>
            <pc:sldMk cId="3325291665" sldId="518"/>
            <ac:graphicFrameMk id="10" creationId="{3D0BBC36-1387-079E-48B8-971E07108DED}"/>
          </ac:graphicFrameMkLst>
        </pc:graphicFrameChg>
      </pc:sldChg>
      <pc:sldChg chg="modSp mod">
        <pc:chgData name="Nethaniel Tay" userId="dc40059e-3394-4da6-bab2-818700529789" providerId="ADAL" clId="{7BAD6F74-9BD2-4413-9C0F-57361CDF2625}" dt="2024-09-27T09:56:14.879" v="1701" actId="20577"/>
        <pc:sldMkLst>
          <pc:docMk/>
          <pc:sldMk cId="3862954426" sldId="521"/>
        </pc:sldMkLst>
        <pc:spChg chg="mod">
          <ac:chgData name="Nethaniel Tay" userId="dc40059e-3394-4da6-bab2-818700529789" providerId="ADAL" clId="{7BAD6F74-9BD2-4413-9C0F-57361CDF2625}" dt="2024-09-27T09:56:14.879" v="1701" actId="20577"/>
          <ac:spMkLst>
            <pc:docMk/>
            <pc:sldMk cId="3862954426" sldId="521"/>
            <ac:spMk id="3" creationId="{51AF355C-D2F3-C97B-DA2B-BCB94E2A23E7}"/>
          </ac:spMkLst>
        </pc:spChg>
      </pc:sldChg>
    </pc:docChg>
  </pc:docChgLst>
  <pc:docChgLst>
    <pc:chgData name="Nethaniel Tay" userId="S::n.tay@gradiant.com::dc40059e-3394-4da6-bab2-818700529789" providerId="AD" clId="Web-{D94BAE8C-38DE-456F-AE7B-20A427549507}"/>
    <pc:docChg chg="modSld">
      <pc:chgData name="Nethaniel Tay" userId="S::n.tay@gradiant.com::dc40059e-3394-4da6-bab2-818700529789" providerId="AD" clId="Web-{D94BAE8C-38DE-456F-AE7B-20A427549507}" dt="2024-10-18T02:07:50.826" v="0" actId="20577"/>
      <pc:docMkLst>
        <pc:docMk/>
      </pc:docMkLst>
      <pc:sldChg chg="modSp">
        <pc:chgData name="Nethaniel Tay" userId="S::n.tay@gradiant.com::dc40059e-3394-4da6-bab2-818700529789" providerId="AD" clId="Web-{D94BAE8C-38DE-456F-AE7B-20A427549507}" dt="2024-10-18T02:07:50.826" v="0" actId="20577"/>
        <pc:sldMkLst>
          <pc:docMk/>
          <pc:sldMk cId="1532394643" sldId="326"/>
        </pc:sldMkLst>
        <pc:spChg chg="mod">
          <ac:chgData name="Nethaniel Tay" userId="S::n.tay@gradiant.com::dc40059e-3394-4da6-bab2-818700529789" providerId="AD" clId="Web-{D94BAE8C-38DE-456F-AE7B-20A427549507}" dt="2024-10-18T02:07:50.826" v="0" actId="20577"/>
          <ac:spMkLst>
            <pc:docMk/>
            <pc:sldMk cId="1532394643" sldId="326"/>
            <ac:spMk id="6" creationId="{58345A7A-1ABF-8ACF-EE96-3ED8E94E187F}"/>
          </ac:spMkLst>
        </pc:spChg>
      </pc:sldChg>
    </pc:docChg>
  </pc:docChgLst>
  <pc:docChgLst>
    <pc:chgData name="Lo Ker Ching" userId="S::kc.lo@gradiant.com::6ace15fb-163e-4e9c-84b5-3376e4d03bcd" providerId="AD" clId="Web-{14A9DDE3-9912-3FF8-B6AC-B64FED27100C}"/>
    <pc:docChg chg="addSld modSld">
      <pc:chgData name="Lo Ker Ching" userId="S::kc.lo@gradiant.com::6ace15fb-163e-4e9c-84b5-3376e4d03bcd" providerId="AD" clId="Web-{14A9DDE3-9912-3FF8-B6AC-B64FED27100C}" dt="2024-09-27T03:13:37.161" v="702"/>
      <pc:docMkLst>
        <pc:docMk/>
      </pc:docMkLst>
      <pc:sldChg chg="addSp delSp modSp">
        <pc:chgData name="Lo Ker Ching" userId="S::kc.lo@gradiant.com::6ace15fb-163e-4e9c-84b5-3376e4d03bcd" providerId="AD" clId="Web-{14A9DDE3-9912-3FF8-B6AC-B64FED27100C}" dt="2024-09-27T03:13:37.161" v="702"/>
        <pc:sldMkLst>
          <pc:docMk/>
          <pc:sldMk cId="3491515627" sldId="484"/>
        </pc:sldMkLst>
        <pc:spChg chg="mod">
          <ac:chgData name="Lo Ker Ching" userId="S::kc.lo@gradiant.com::6ace15fb-163e-4e9c-84b5-3376e4d03bcd" providerId="AD" clId="Web-{14A9DDE3-9912-3FF8-B6AC-B64FED27100C}" dt="2024-09-27T03:03:20.534" v="697" actId="1076"/>
          <ac:spMkLst>
            <pc:docMk/>
            <pc:sldMk cId="3491515627" sldId="484"/>
            <ac:spMk id="2" creationId="{44D5F7D6-1A05-0E7A-1BF4-ED4E56E65AB6}"/>
          </ac:spMkLst>
        </pc:spChg>
        <pc:graphicFrameChg chg="add del mod">
          <ac:chgData name="Lo Ker Ching" userId="S::kc.lo@gradiant.com::6ace15fb-163e-4e9c-84b5-3376e4d03bcd" providerId="AD" clId="Web-{14A9DDE3-9912-3FF8-B6AC-B64FED27100C}" dt="2024-09-27T03:13:09.722" v="699"/>
          <ac:graphicFrameMkLst>
            <pc:docMk/>
            <pc:sldMk cId="3491515627" sldId="484"/>
            <ac:graphicFrameMk id="6" creationId="{A5A7C99A-0CDD-8820-E7D4-B07095EC28B0}"/>
          </ac:graphicFrameMkLst>
        </pc:graphicFrameChg>
        <pc:graphicFrameChg chg="mod modGraphic">
          <ac:chgData name="Lo Ker Ching" userId="S::kc.lo@gradiant.com::6ace15fb-163e-4e9c-84b5-3376e4d03bcd" providerId="AD" clId="Web-{14A9DDE3-9912-3FF8-B6AC-B64FED27100C}" dt="2024-09-27T03:00:16.092" v="693" actId="1076"/>
          <ac:graphicFrameMkLst>
            <pc:docMk/>
            <pc:sldMk cId="3491515627" sldId="484"/>
            <ac:graphicFrameMk id="7" creationId="{E8D0AF6B-15E3-CE89-258D-BCE407232F3F}"/>
          </ac:graphicFrameMkLst>
        </pc:graphicFrameChg>
        <pc:graphicFrameChg chg="add del mod">
          <ac:chgData name="Lo Ker Ching" userId="S::kc.lo@gradiant.com::6ace15fb-163e-4e9c-84b5-3376e4d03bcd" providerId="AD" clId="Web-{14A9DDE3-9912-3FF8-B6AC-B64FED27100C}" dt="2024-09-27T03:13:37.161" v="702"/>
          <ac:graphicFrameMkLst>
            <pc:docMk/>
            <pc:sldMk cId="3491515627" sldId="484"/>
            <ac:graphicFrameMk id="9" creationId="{839C70AD-D053-ECF5-A25F-13A0673B75EB}"/>
          </ac:graphicFrameMkLst>
        </pc:graphicFrameChg>
      </pc:sldChg>
      <pc:sldChg chg="modSp add replId">
        <pc:chgData name="Lo Ker Ching" userId="S::kc.lo@gradiant.com::6ace15fb-163e-4e9c-84b5-3376e4d03bcd" providerId="AD" clId="Web-{14A9DDE3-9912-3FF8-B6AC-B64FED27100C}" dt="2024-09-27T02:38:32.930" v="1" actId="20577"/>
        <pc:sldMkLst>
          <pc:docMk/>
          <pc:sldMk cId="2246702452" sldId="509"/>
        </pc:sldMkLst>
        <pc:spChg chg="mod">
          <ac:chgData name="Lo Ker Ching" userId="S::kc.lo@gradiant.com::6ace15fb-163e-4e9c-84b5-3376e4d03bcd" providerId="AD" clId="Web-{14A9DDE3-9912-3FF8-B6AC-B64FED27100C}" dt="2024-09-27T02:38:32.930" v="1" actId="20577"/>
          <ac:spMkLst>
            <pc:docMk/>
            <pc:sldMk cId="2246702452" sldId="509"/>
            <ac:spMk id="2" creationId="{8C87EACC-AA4F-9844-B8E3-D6316D49E127}"/>
          </ac:spMkLst>
        </pc:spChg>
      </pc:sldChg>
      <pc:sldChg chg="addSp delSp modSp new">
        <pc:chgData name="Lo Ker Ching" userId="S::kc.lo@gradiant.com::6ace15fb-163e-4e9c-84b5-3376e4d03bcd" providerId="AD" clId="Web-{14A9DDE3-9912-3FF8-B6AC-B64FED27100C}" dt="2024-09-27T02:56:56.383" v="471" actId="1076"/>
        <pc:sldMkLst>
          <pc:docMk/>
          <pc:sldMk cId="4165375860" sldId="510"/>
        </pc:sldMkLst>
        <pc:spChg chg="mod">
          <ac:chgData name="Lo Ker Ching" userId="S::kc.lo@gradiant.com::6ace15fb-163e-4e9c-84b5-3376e4d03bcd" providerId="AD" clId="Web-{14A9DDE3-9912-3FF8-B6AC-B64FED27100C}" dt="2024-09-27T02:56:56.383" v="471" actId="1076"/>
          <ac:spMkLst>
            <pc:docMk/>
            <pc:sldMk cId="4165375860" sldId="510"/>
            <ac:spMk id="2" creationId="{88C7A4E7-8E60-C658-86F3-E7A0539FC2B5}"/>
          </ac:spMkLst>
        </pc:spChg>
        <pc:spChg chg="del mod">
          <ac:chgData name="Lo Ker Ching" userId="S::kc.lo@gradiant.com::6ace15fb-163e-4e9c-84b5-3376e4d03bcd" providerId="AD" clId="Web-{14A9DDE3-9912-3FF8-B6AC-B64FED27100C}" dt="2024-09-27T02:40:08.621" v="27"/>
          <ac:spMkLst>
            <pc:docMk/>
            <pc:sldMk cId="4165375860" sldId="510"/>
            <ac:spMk id="3" creationId="{E6EC4BE4-CD1F-EB85-698B-982D243D13F7}"/>
          </ac:spMkLst>
        </pc:spChg>
        <pc:spChg chg="add del mod">
          <ac:chgData name="Lo Ker Ching" userId="S::kc.lo@gradiant.com::6ace15fb-163e-4e9c-84b5-3376e4d03bcd" providerId="AD" clId="Web-{14A9DDE3-9912-3FF8-B6AC-B64FED27100C}" dt="2024-09-27T02:41:56.374" v="28"/>
          <ac:spMkLst>
            <pc:docMk/>
            <pc:sldMk cId="4165375860" sldId="510"/>
            <ac:spMk id="7" creationId="{E26B2412-7B00-A684-3DF5-FE361D4F1CDA}"/>
          </ac:spMkLst>
        </pc:spChg>
        <pc:graphicFrameChg chg="add mod ord modGraphic">
          <ac:chgData name="Lo Ker Ching" userId="S::kc.lo@gradiant.com::6ace15fb-163e-4e9c-84b5-3376e4d03bcd" providerId="AD" clId="Web-{14A9DDE3-9912-3FF8-B6AC-B64FED27100C}" dt="2024-09-27T02:56:51.820" v="470" actId="1076"/>
          <ac:graphicFrameMkLst>
            <pc:docMk/>
            <pc:sldMk cId="4165375860" sldId="510"/>
            <ac:graphicFrameMk id="8" creationId="{D8913E10-380E-1D9D-EA1F-802018FE866C}"/>
          </ac:graphicFrameMkLst>
        </pc:graphicFrameChg>
      </pc:sldChg>
    </pc:docChg>
  </pc:docChgLst>
  <pc:docChgLst>
    <pc:chgData name="Lo Ker Ching" userId="S::kc.lo@gradiant.com::6ace15fb-163e-4e9c-84b5-3376e4d03bcd" providerId="AD" clId="Web-{17CF0D99-64AC-BFE5-D790-EBF73A3E13A0}"/>
    <pc:docChg chg="addSld modSld sldOrd">
      <pc:chgData name="Lo Ker Ching" userId="S::kc.lo@gradiant.com::6ace15fb-163e-4e9c-84b5-3376e4d03bcd" providerId="AD" clId="Web-{17CF0D99-64AC-BFE5-D790-EBF73A3E13A0}" dt="2024-09-25T06:33:13.970" v="937" actId="20577"/>
      <pc:docMkLst>
        <pc:docMk/>
      </pc:docMkLst>
      <pc:sldChg chg="modSp">
        <pc:chgData name="Lo Ker Ching" userId="S::kc.lo@gradiant.com::6ace15fb-163e-4e9c-84b5-3376e4d03bcd" providerId="AD" clId="Web-{17CF0D99-64AC-BFE5-D790-EBF73A3E13A0}" dt="2024-09-25T06:13:47.148" v="227" actId="20577"/>
        <pc:sldMkLst>
          <pc:docMk/>
          <pc:sldMk cId="3398482389" sldId="327"/>
        </pc:sldMkLst>
        <pc:spChg chg="mod">
          <ac:chgData name="Lo Ker Ching" userId="S::kc.lo@gradiant.com::6ace15fb-163e-4e9c-84b5-3376e4d03bcd" providerId="AD" clId="Web-{17CF0D99-64AC-BFE5-D790-EBF73A3E13A0}" dt="2024-09-25T06:13:47.148" v="227" actId="20577"/>
          <ac:spMkLst>
            <pc:docMk/>
            <pc:sldMk cId="3398482389" sldId="327"/>
            <ac:spMk id="2" creationId="{8C87EACC-AA4F-9844-B8E3-D6316D49E127}"/>
          </ac:spMkLst>
        </pc:spChg>
      </pc:sldChg>
      <pc:sldChg chg="modSp">
        <pc:chgData name="Lo Ker Ching" userId="S::kc.lo@gradiant.com::6ace15fb-163e-4e9c-84b5-3376e4d03bcd" providerId="AD" clId="Web-{17CF0D99-64AC-BFE5-D790-EBF73A3E13A0}" dt="2024-09-25T06:33:13.970" v="937" actId="20577"/>
        <pc:sldMkLst>
          <pc:docMk/>
          <pc:sldMk cId="557299700" sldId="340"/>
        </pc:sldMkLst>
        <pc:spChg chg="mod">
          <ac:chgData name="Lo Ker Ching" userId="S::kc.lo@gradiant.com::6ace15fb-163e-4e9c-84b5-3376e4d03bcd" providerId="AD" clId="Web-{17CF0D99-64AC-BFE5-D790-EBF73A3E13A0}" dt="2024-09-25T06:29:58.432" v="780" actId="20577"/>
          <ac:spMkLst>
            <pc:docMk/>
            <pc:sldMk cId="557299700" sldId="340"/>
            <ac:spMk id="2" creationId="{93B4DF3D-65AA-E2B9-4F2B-04CE87C03F32}"/>
          </ac:spMkLst>
        </pc:spChg>
        <pc:spChg chg="mod">
          <ac:chgData name="Lo Ker Ching" userId="S::kc.lo@gradiant.com::6ace15fb-163e-4e9c-84b5-3376e4d03bcd" providerId="AD" clId="Web-{17CF0D99-64AC-BFE5-D790-EBF73A3E13A0}" dt="2024-09-25T06:33:13.970" v="937" actId="20577"/>
          <ac:spMkLst>
            <pc:docMk/>
            <pc:sldMk cId="557299700" sldId="340"/>
            <ac:spMk id="3" creationId="{4A5715B8-E39B-2BA4-6145-B842095CC213}"/>
          </ac:spMkLst>
        </pc:spChg>
      </pc:sldChg>
      <pc:sldChg chg="addSp delSp modSp">
        <pc:chgData name="Lo Ker Ching" userId="S::kc.lo@gradiant.com::6ace15fb-163e-4e9c-84b5-3376e4d03bcd" providerId="AD" clId="Web-{17CF0D99-64AC-BFE5-D790-EBF73A3E13A0}" dt="2024-09-25T06:12:20.817" v="199"/>
        <pc:sldMkLst>
          <pc:docMk/>
          <pc:sldMk cId="1871088410" sldId="341"/>
        </pc:sldMkLst>
        <pc:spChg chg="del">
          <ac:chgData name="Lo Ker Ching" userId="S::kc.lo@gradiant.com::6ace15fb-163e-4e9c-84b5-3376e4d03bcd" providerId="AD" clId="Web-{17CF0D99-64AC-BFE5-D790-EBF73A3E13A0}" dt="2024-09-25T06:11:57.394" v="186"/>
          <ac:spMkLst>
            <pc:docMk/>
            <pc:sldMk cId="1871088410" sldId="341"/>
            <ac:spMk id="2" creationId="{866C50FB-D9FC-C7A0-F806-BA35560FE581}"/>
          </ac:spMkLst>
        </pc:spChg>
        <pc:spChg chg="del">
          <ac:chgData name="Lo Ker Ching" userId="S::kc.lo@gradiant.com::6ace15fb-163e-4e9c-84b5-3376e4d03bcd" providerId="AD" clId="Web-{17CF0D99-64AC-BFE5-D790-EBF73A3E13A0}" dt="2024-09-25T06:12:00.019" v="187"/>
          <ac:spMkLst>
            <pc:docMk/>
            <pc:sldMk cId="1871088410" sldId="341"/>
            <ac:spMk id="3" creationId="{BE6484FA-3CE8-1ADA-BA0C-34F72CE88782}"/>
          </ac:spMkLst>
        </pc:spChg>
        <pc:spChg chg="add mod">
          <ac:chgData name="Lo Ker Ching" userId="S::kc.lo@gradiant.com::6ace15fb-163e-4e9c-84b5-3376e4d03bcd" providerId="AD" clId="Web-{17CF0D99-64AC-BFE5-D790-EBF73A3E13A0}" dt="2024-09-25T06:12:14.332" v="198" actId="20577"/>
          <ac:spMkLst>
            <pc:docMk/>
            <pc:sldMk cId="1871088410" sldId="341"/>
            <ac:spMk id="7" creationId="{FB67F764-C997-2F55-4CD1-E7104EEAA997}"/>
          </ac:spMkLst>
        </pc:spChg>
        <pc:picChg chg="add mod">
          <ac:chgData name="Lo Ker Ching" userId="S::kc.lo@gradiant.com::6ace15fb-163e-4e9c-84b5-3376e4d03bcd" providerId="AD" clId="Web-{17CF0D99-64AC-BFE5-D790-EBF73A3E13A0}" dt="2024-09-25T06:12:20.817" v="199"/>
          <ac:picMkLst>
            <pc:docMk/>
            <pc:sldMk cId="1871088410" sldId="341"/>
            <ac:picMk id="8" creationId="{6BB05E6F-C06B-A6ED-CB14-1E9454ABD2CD}"/>
          </ac:picMkLst>
        </pc:picChg>
      </pc:sldChg>
      <pc:sldChg chg="modSp">
        <pc:chgData name="Lo Ker Ching" userId="S::kc.lo@gradiant.com::6ace15fb-163e-4e9c-84b5-3376e4d03bcd" providerId="AD" clId="Web-{17CF0D99-64AC-BFE5-D790-EBF73A3E13A0}" dt="2024-09-25T06:13:56.914" v="236" actId="20577"/>
        <pc:sldMkLst>
          <pc:docMk/>
          <pc:sldMk cId="2319483784" sldId="342"/>
        </pc:sldMkLst>
        <pc:spChg chg="mod">
          <ac:chgData name="Lo Ker Ching" userId="S::kc.lo@gradiant.com::6ace15fb-163e-4e9c-84b5-3376e4d03bcd" providerId="AD" clId="Web-{17CF0D99-64AC-BFE5-D790-EBF73A3E13A0}" dt="2024-09-25T06:13:56.914" v="236" actId="20577"/>
          <ac:spMkLst>
            <pc:docMk/>
            <pc:sldMk cId="2319483784" sldId="342"/>
            <ac:spMk id="2" creationId="{4CE2ACAB-D473-51C5-9C03-EF1BC3686ABF}"/>
          </ac:spMkLst>
        </pc:spChg>
        <pc:spChg chg="mod">
          <ac:chgData name="Lo Ker Ching" userId="S::kc.lo@gradiant.com::6ace15fb-163e-4e9c-84b5-3376e4d03bcd" providerId="AD" clId="Web-{17CF0D99-64AC-BFE5-D790-EBF73A3E13A0}" dt="2024-09-25T06:11:15.955" v="184" actId="20577"/>
          <ac:spMkLst>
            <pc:docMk/>
            <pc:sldMk cId="2319483784" sldId="342"/>
            <ac:spMk id="3" creationId="{D0DF59FB-A8EE-C807-E350-F94B1B58664E}"/>
          </ac:spMkLst>
        </pc:spChg>
      </pc:sldChg>
      <pc:sldChg chg="addSp delSp modSp add ord replId">
        <pc:chgData name="Lo Ker Ching" userId="S::kc.lo@gradiant.com::6ace15fb-163e-4e9c-84b5-3376e4d03bcd" providerId="AD" clId="Web-{17CF0D99-64AC-BFE5-D790-EBF73A3E13A0}" dt="2024-09-25T06:15:18.432" v="269"/>
        <pc:sldMkLst>
          <pc:docMk/>
          <pc:sldMk cId="4294662032" sldId="343"/>
        </pc:sldMkLst>
        <pc:spChg chg="mod">
          <ac:chgData name="Lo Ker Ching" userId="S::kc.lo@gradiant.com::6ace15fb-163e-4e9c-84b5-3376e4d03bcd" providerId="AD" clId="Web-{17CF0D99-64AC-BFE5-D790-EBF73A3E13A0}" dt="2024-09-25T06:14:15.352" v="243" actId="20577"/>
          <ac:spMkLst>
            <pc:docMk/>
            <pc:sldMk cId="4294662032" sldId="343"/>
            <ac:spMk id="2" creationId="{4CE2ACAB-D473-51C5-9C03-EF1BC3686ABF}"/>
          </ac:spMkLst>
        </pc:spChg>
        <pc:spChg chg="mod">
          <ac:chgData name="Lo Ker Ching" userId="S::kc.lo@gradiant.com::6ace15fb-163e-4e9c-84b5-3376e4d03bcd" providerId="AD" clId="Web-{17CF0D99-64AC-BFE5-D790-EBF73A3E13A0}" dt="2024-09-25T06:15:04.776" v="266" actId="20577"/>
          <ac:spMkLst>
            <pc:docMk/>
            <pc:sldMk cId="4294662032" sldId="343"/>
            <ac:spMk id="3" creationId="{D0DF59FB-A8EE-C807-E350-F94B1B58664E}"/>
          </ac:spMkLst>
        </pc:spChg>
        <pc:picChg chg="add del mod">
          <ac:chgData name="Lo Ker Ching" userId="S::kc.lo@gradiant.com::6ace15fb-163e-4e9c-84b5-3376e4d03bcd" providerId="AD" clId="Web-{17CF0D99-64AC-BFE5-D790-EBF73A3E13A0}" dt="2024-09-25T06:15:18.432" v="269"/>
          <ac:picMkLst>
            <pc:docMk/>
            <pc:sldMk cId="4294662032" sldId="343"/>
            <ac:picMk id="6" creationId="{53763FE2-F6C2-0B6A-D922-DC34512C07EE}"/>
          </ac:picMkLst>
        </pc:picChg>
      </pc:sldChg>
      <pc:sldChg chg="add">
        <pc:chgData name="Lo Ker Ching" userId="S::kc.lo@gradiant.com::6ace15fb-163e-4e9c-84b5-3376e4d03bcd" providerId="AD" clId="Web-{17CF0D99-64AC-BFE5-D790-EBF73A3E13A0}" dt="2024-09-25T06:15:24.355" v="270"/>
        <pc:sldMkLst>
          <pc:docMk/>
          <pc:sldMk cId="348384403" sldId="392"/>
        </pc:sldMkLst>
      </pc:sldChg>
      <pc:sldChg chg="modSp add modCm">
        <pc:chgData name="Lo Ker Ching" userId="S::kc.lo@gradiant.com::6ace15fb-163e-4e9c-84b5-3376e4d03bcd" providerId="AD" clId="Web-{17CF0D99-64AC-BFE5-D790-EBF73A3E13A0}" dt="2024-09-25T06:26:05.158" v="589" actId="20577"/>
        <pc:sldMkLst>
          <pc:docMk/>
          <pc:sldMk cId="3564442153" sldId="482"/>
        </pc:sldMkLst>
        <pc:spChg chg="mod">
          <ac:chgData name="Lo Ker Ching" userId="S::kc.lo@gradiant.com::6ace15fb-163e-4e9c-84b5-3376e4d03bcd" providerId="AD" clId="Web-{17CF0D99-64AC-BFE5-D790-EBF73A3E13A0}" dt="2024-09-25T06:15:49.996" v="273" actId="20577"/>
          <ac:spMkLst>
            <pc:docMk/>
            <pc:sldMk cId="3564442153" sldId="482"/>
            <ac:spMk id="8" creationId="{D4EA1275-044E-EA82-36F9-732F6FF9CC93}"/>
          </ac:spMkLst>
        </pc:spChg>
        <pc:spChg chg="mod">
          <ac:chgData name="Lo Ker Ching" userId="S::kc.lo@gradiant.com::6ace15fb-163e-4e9c-84b5-3376e4d03bcd" providerId="AD" clId="Web-{17CF0D99-64AC-BFE5-D790-EBF73A3E13A0}" dt="2024-09-25T06:16:23.419" v="281" actId="20577"/>
          <ac:spMkLst>
            <pc:docMk/>
            <pc:sldMk cId="3564442153" sldId="482"/>
            <ac:spMk id="9" creationId="{5782B55A-5877-DE58-5494-336A45108AED}"/>
          </ac:spMkLst>
        </pc:spChg>
        <pc:spChg chg="mod">
          <ac:chgData name="Lo Ker Ching" userId="S::kc.lo@gradiant.com::6ace15fb-163e-4e9c-84b5-3376e4d03bcd" providerId="AD" clId="Web-{17CF0D99-64AC-BFE5-D790-EBF73A3E13A0}" dt="2024-09-25T06:21:40.993" v="323" actId="20577"/>
          <ac:spMkLst>
            <pc:docMk/>
            <pc:sldMk cId="3564442153" sldId="482"/>
            <ac:spMk id="16" creationId="{2BA5EEA2-F434-15ED-F185-660119F56079}"/>
          </ac:spMkLst>
        </pc:spChg>
        <pc:spChg chg="mod">
          <ac:chgData name="Lo Ker Ching" userId="S::kc.lo@gradiant.com::6ace15fb-163e-4e9c-84b5-3376e4d03bcd" providerId="AD" clId="Web-{17CF0D99-64AC-BFE5-D790-EBF73A3E13A0}" dt="2024-09-25T06:26:05.158" v="589" actId="20577"/>
          <ac:spMkLst>
            <pc:docMk/>
            <pc:sldMk cId="3564442153" sldId="482"/>
            <ac:spMk id="18" creationId="{BAB53B8D-558D-A364-7453-44D7CD7A1CE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 Ker Ching" userId="S::kc.lo@gradiant.com::6ace15fb-163e-4e9c-84b5-3376e4d03bcd" providerId="AD" clId="Web-{17CF0D99-64AC-BFE5-D790-EBF73A3E13A0}" dt="2024-09-25T06:26:05.158" v="589" actId="20577"/>
              <pc2:cmMkLst xmlns:pc2="http://schemas.microsoft.com/office/powerpoint/2019/9/main/command">
                <pc:docMk/>
                <pc:sldMk cId="3564442153" sldId="482"/>
                <pc2:cmMk id="{9636C8A2-919F-4529-AE48-2B80DDE31487}"/>
              </pc2:cmMkLst>
            </pc226:cmChg>
          </p:ext>
        </pc:extLst>
      </pc:sldChg>
      <pc:sldChg chg="addSp delSp modSp new">
        <pc:chgData name="Lo Ker Ching" userId="S::kc.lo@gradiant.com::6ace15fb-163e-4e9c-84b5-3376e4d03bcd" providerId="AD" clId="Web-{17CF0D99-64AC-BFE5-D790-EBF73A3E13A0}" dt="2024-09-25T06:29:04.790" v="761"/>
        <pc:sldMkLst>
          <pc:docMk/>
          <pc:sldMk cId="1750411338" sldId="483"/>
        </pc:sldMkLst>
        <pc:spChg chg="mod">
          <ac:chgData name="Lo Ker Ching" userId="S::kc.lo@gradiant.com::6ace15fb-163e-4e9c-84b5-3376e4d03bcd" providerId="AD" clId="Web-{17CF0D99-64AC-BFE5-D790-EBF73A3E13A0}" dt="2024-09-25T06:26:41.956" v="610" actId="20577"/>
          <ac:spMkLst>
            <pc:docMk/>
            <pc:sldMk cId="1750411338" sldId="483"/>
            <ac:spMk id="2" creationId="{EC524C66-2DFD-FD0B-35FD-1F86FC27D8D1}"/>
          </ac:spMkLst>
        </pc:spChg>
        <pc:spChg chg="del mod">
          <ac:chgData name="Lo Ker Ching" userId="S::kc.lo@gradiant.com::6ace15fb-163e-4e9c-84b5-3376e4d03bcd" providerId="AD" clId="Web-{17CF0D99-64AC-BFE5-D790-EBF73A3E13A0}" dt="2024-09-25T06:26:45.972" v="612"/>
          <ac:spMkLst>
            <pc:docMk/>
            <pc:sldMk cId="1750411338" sldId="483"/>
            <ac:spMk id="3" creationId="{E1758EF3-5A5D-D6F7-4AD2-4B76F9F5CA2E}"/>
          </ac:spMkLst>
        </pc:spChg>
        <pc:graphicFrameChg chg="add mod modGraphic">
          <ac:chgData name="Lo Ker Ching" userId="S::kc.lo@gradiant.com::6ace15fb-163e-4e9c-84b5-3376e4d03bcd" providerId="AD" clId="Web-{17CF0D99-64AC-BFE5-D790-EBF73A3E13A0}" dt="2024-09-25T06:29:04.790" v="761"/>
          <ac:graphicFrameMkLst>
            <pc:docMk/>
            <pc:sldMk cId="1750411338" sldId="483"/>
            <ac:graphicFrameMk id="6" creationId="{97295D0F-15B3-B038-094B-01CE7BEE0F0B}"/>
          </ac:graphicFrameMkLst>
        </pc:graphicFrameChg>
      </pc:sldChg>
    </pc:docChg>
  </pc:docChgLst>
  <pc:docChgLst>
    <pc:chgData name="Lo Ker Ching" userId="S::kc.lo@gradiant.com::6ace15fb-163e-4e9c-84b5-3376e4d03bcd" providerId="AD" clId="Web-{D2E33928-E2AC-8861-23A6-B84A2A16C756}"/>
    <pc:docChg chg="modSld">
      <pc:chgData name="Lo Ker Ching" userId="S::kc.lo@gradiant.com::6ace15fb-163e-4e9c-84b5-3376e4d03bcd" providerId="AD" clId="Web-{D2E33928-E2AC-8861-23A6-B84A2A16C756}" dt="2024-09-26T06:25:24.164" v="1048"/>
      <pc:docMkLst>
        <pc:docMk/>
      </pc:docMkLst>
      <pc:sldChg chg="modSp">
        <pc:chgData name="Lo Ker Ching" userId="S::kc.lo@gradiant.com::6ace15fb-163e-4e9c-84b5-3376e4d03bcd" providerId="AD" clId="Web-{D2E33928-E2AC-8861-23A6-B84A2A16C756}" dt="2024-09-26T05:54:30.933" v="5" actId="20577"/>
        <pc:sldMkLst>
          <pc:docMk/>
          <pc:sldMk cId="1532394643" sldId="326"/>
        </pc:sldMkLst>
        <pc:spChg chg="mod">
          <ac:chgData name="Lo Ker Ching" userId="S::kc.lo@gradiant.com::6ace15fb-163e-4e9c-84b5-3376e4d03bcd" providerId="AD" clId="Web-{D2E33928-E2AC-8861-23A6-B84A2A16C756}" dt="2024-09-26T05:54:30.933" v="5" actId="20577"/>
          <ac:spMkLst>
            <pc:docMk/>
            <pc:sldMk cId="1532394643" sldId="326"/>
            <ac:spMk id="3" creationId="{21F7F9A5-C96C-F159-4997-8A32B9C11F97}"/>
          </ac:spMkLst>
        </pc:spChg>
      </pc:sldChg>
      <pc:sldChg chg="modSp">
        <pc:chgData name="Lo Ker Ching" userId="S::kc.lo@gradiant.com::6ace15fb-163e-4e9c-84b5-3376e4d03bcd" providerId="AD" clId="Web-{D2E33928-E2AC-8861-23A6-B84A2A16C756}" dt="2024-09-26T06:03:06.312" v="83" actId="20577"/>
        <pc:sldMkLst>
          <pc:docMk/>
          <pc:sldMk cId="557299700" sldId="340"/>
        </pc:sldMkLst>
        <pc:spChg chg="mod">
          <ac:chgData name="Lo Ker Ching" userId="S::kc.lo@gradiant.com::6ace15fb-163e-4e9c-84b5-3376e4d03bcd" providerId="AD" clId="Web-{D2E33928-E2AC-8861-23A6-B84A2A16C756}" dt="2024-09-26T06:01:03.089" v="74" actId="1076"/>
          <ac:spMkLst>
            <pc:docMk/>
            <pc:sldMk cId="557299700" sldId="340"/>
            <ac:spMk id="2" creationId="{93B4DF3D-65AA-E2B9-4F2B-04CE87C03F32}"/>
          </ac:spMkLst>
        </pc:spChg>
        <pc:spChg chg="mod">
          <ac:chgData name="Lo Ker Ching" userId="S::kc.lo@gradiant.com::6ace15fb-163e-4e9c-84b5-3376e4d03bcd" providerId="AD" clId="Web-{D2E33928-E2AC-8861-23A6-B84A2A16C756}" dt="2024-09-26T06:03:06.312" v="83" actId="20577"/>
          <ac:spMkLst>
            <pc:docMk/>
            <pc:sldMk cId="557299700" sldId="340"/>
            <ac:spMk id="3" creationId="{4A5715B8-E39B-2BA4-6145-B842095CC213}"/>
          </ac:spMkLst>
        </pc:spChg>
      </pc:sldChg>
      <pc:sldChg chg="modSp">
        <pc:chgData name="Lo Ker Ching" userId="S::kc.lo@gradiant.com::6ace15fb-163e-4e9c-84b5-3376e4d03bcd" providerId="AD" clId="Web-{D2E33928-E2AC-8861-23A6-B84A2A16C756}" dt="2024-09-26T05:55:44.686" v="15" actId="1076"/>
        <pc:sldMkLst>
          <pc:docMk/>
          <pc:sldMk cId="1871088410" sldId="341"/>
        </pc:sldMkLst>
        <pc:spChg chg="mod">
          <ac:chgData name="Lo Ker Ching" userId="S::kc.lo@gradiant.com::6ace15fb-163e-4e9c-84b5-3376e4d03bcd" providerId="AD" clId="Web-{D2E33928-E2AC-8861-23A6-B84A2A16C756}" dt="2024-09-26T05:55:44.686" v="15" actId="1076"/>
          <ac:spMkLst>
            <pc:docMk/>
            <pc:sldMk cId="1871088410" sldId="341"/>
            <ac:spMk id="7" creationId="{FB67F764-C997-2F55-4CD1-E7104EEAA997}"/>
          </ac:spMkLst>
        </pc:spChg>
        <pc:picChg chg="mod">
          <ac:chgData name="Lo Ker Ching" userId="S::kc.lo@gradiant.com::6ace15fb-163e-4e9c-84b5-3376e4d03bcd" providerId="AD" clId="Web-{D2E33928-E2AC-8861-23A6-B84A2A16C756}" dt="2024-09-26T05:55:41.592" v="14" actId="1076"/>
          <ac:picMkLst>
            <pc:docMk/>
            <pc:sldMk cId="1871088410" sldId="341"/>
            <ac:picMk id="8" creationId="{6BB05E6F-C06B-A6ED-CB14-1E9454ABD2CD}"/>
          </ac:picMkLst>
        </pc:picChg>
      </pc:sldChg>
      <pc:sldChg chg="modSp">
        <pc:chgData name="Lo Ker Ching" userId="S::kc.lo@gradiant.com::6ace15fb-163e-4e9c-84b5-3376e4d03bcd" providerId="AD" clId="Web-{D2E33928-E2AC-8861-23A6-B84A2A16C756}" dt="2024-09-26T06:01:26.027" v="80" actId="20577"/>
        <pc:sldMkLst>
          <pc:docMk/>
          <pc:sldMk cId="2319483784" sldId="342"/>
        </pc:sldMkLst>
        <pc:spChg chg="mod">
          <ac:chgData name="Lo Ker Ching" userId="S::kc.lo@gradiant.com::6ace15fb-163e-4e9c-84b5-3376e4d03bcd" providerId="AD" clId="Web-{D2E33928-E2AC-8861-23A6-B84A2A16C756}" dt="2024-09-26T05:55:10.794" v="10" actId="1076"/>
          <ac:spMkLst>
            <pc:docMk/>
            <pc:sldMk cId="2319483784" sldId="342"/>
            <ac:spMk id="2" creationId="{4CE2ACAB-D473-51C5-9C03-EF1BC3686ABF}"/>
          </ac:spMkLst>
        </pc:spChg>
        <pc:spChg chg="mod">
          <ac:chgData name="Lo Ker Ching" userId="S::kc.lo@gradiant.com::6ace15fb-163e-4e9c-84b5-3376e4d03bcd" providerId="AD" clId="Web-{D2E33928-E2AC-8861-23A6-B84A2A16C756}" dt="2024-09-26T06:01:26.027" v="80" actId="20577"/>
          <ac:spMkLst>
            <pc:docMk/>
            <pc:sldMk cId="2319483784" sldId="342"/>
            <ac:spMk id="3" creationId="{D0DF59FB-A8EE-C807-E350-F94B1B58664E}"/>
          </ac:spMkLst>
        </pc:spChg>
      </pc:sldChg>
      <pc:sldChg chg="modSp">
        <pc:chgData name="Lo Ker Ching" userId="S::kc.lo@gradiant.com::6ace15fb-163e-4e9c-84b5-3376e4d03bcd" providerId="AD" clId="Web-{D2E33928-E2AC-8861-23A6-B84A2A16C756}" dt="2024-09-26T06:01:18.746" v="78" actId="20577"/>
        <pc:sldMkLst>
          <pc:docMk/>
          <pc:sldMk cId="4294662032" sldId="343"/>
        </pc:sldMkLst>
        <pc:spChg chg="mod">
          <ac:chgData name="Lo Ker Ching" userId="S::kc.lo@gradiant.com::6ace15fb-163e-4e9c-84b5-3376e4d03bcd" providerId="AD" clId="Web-{D2E33928-E2AC-8861-23A6-B84A2A16C756}" dt="2024-09-26T06:01:18.746" v="78" actId="20577"/>
          <ac:spMkLst>
            <pc:docMk/>
            <pc:sldMk cId="4294662032" sldId="343"/>
            <ac:spMk id="3" creationId="{D0DF59FB-A8EE-C807-E350-F94B1B58664E}"/>
          </ac:spMkLst>
        </pc:spChg>
      </pc:sldChg>
      <pc:sldChg chg="modSp">
        <pc:chgData name="Lo Ker Ching" userId="S::kc.lo@gradiant.com::6ace15fb-163e-4e9c-84b5-3376e4d03bcd" providerId="AD" clId="Web-{D2E33928-E2AC-8861-23A6-B84A2A16C756}" dt="2024-09-26T05:57:11.705" v="28" actId="1076"/>
        <pc:sldMkLst>
          <pc:docMk/>
          <pc:sldMk cId="348384403" sldId="392"/>
        </pc:sldMkLst>
        <pc:spChg chg="mod">
          <ac:chgData name="Lo Ker Ching" userId="S::kc.lo@gradiant.com::6ace15fb-163e-4e9c-84b5-3376e4d03bcd" providerId="AD" clId="Web-{D2E33928-E2AC-8861-23A6-B84A2A16C756}" dt="2024-09-26T05:57:11.705" v="28" actId="1076"/>
          <ac:spMkLst>
            <pc:docMk/>
            <pc:sldMk cId="348384403" sldId="392"/>
            <ac:spMk id="2" creationId="{FB620D61-4CC9-5C8B-A127-1C3B2659E7F4}"/>
          </ac:spMkLst>
        </pc:spChg>
        <pc:picChg chg="mod">
          <ac:chgData name="Lo Ker Ching" userId="S::kc.lo@gradiant.com::6ace15fb-163e-4e9c-84b5-3376e4d03bcd" providerId="AD" clId="Web-{D2E33928-E2AC-8861-23A6-B84A2A16C756}" dt="2024-09-26T05:56:40.453" v="24" actId="1076"/>
          <ac:picMkLst>
            <pc:docMk/>
            <pc:sldMk cId="348384403" sldId="392"/>
            <ac:picMk id="7" creationId="{343014FE-9E4B-2399-85F9-C408DBE26607}"/>
          </ac:picMkLst>
        </pc:picChg>
        <pc:picChg chg="mod">
          <ac:chgData name="Lo Ker Ching" userId="S::kc.lo@gradiant.com::6ace15fb-163e-4e9c-84b5-3376e4d03bcd" providerId="AD" clId="Web-{D2E33928-E2AC-8861-23A6-B84A2A16C756}" dt="2024-09-26T05:56:40.406" v="23" actId="1076"/>
          <ac:picMkLst>
            <pc:docMk/>
            <pc:sldMk cId="348384403" sldId="392"/>
            <ac:picMk id="9" creationId="{9B031A13-DFB8-427A-3343-9E451C846EF2}"/>
          </ac:picMkLst>
        </pc:picChg>
      </pc:sldChg>
      <pc:sldChg chg="modSp">
        <pc:chgData name="Lo Ker Ching" userId="S::kc.lo@gradiant.com::6ace15fb-163e-4e9c-84b5-3376e4d03bcd" providerId="AD" clId="Web-{D2E33928-E2AC-8861-23A6-B84A2A16C756}" dt="2024-09-26T05:58:29.317" v="51" actId="20577"/>
        <pc:sldMkLst>
          <pc:docMk/>
          <pc:sldMk cId="3564442153" sldId="482"/>
        </pc:sldMkLst>
        <pc:spChg chg="mod">
          <ac:chgData name="Lo Ker Ching" userId="S::kc.lo@gradiant.com::6ace15fb-163e-4e9c-84b5-3376e4d03bcd" providerId="AD" clId="Web-{D2E33928-E2AC-8861-23A6-B84A2A16C756}" dt="2024-09-26T05:57:54.175" v="44" actId="1076"/>
          <ac:spMkLst>
            <pc:docMk/>
            <pc:sldMk cId="3564442153" sldId="482"/>
            <ac:spMk id="2" creationId="{24581B38-7BFF-CC07-AE1A-844453155F41}"/>
          </ac:spMkLst>
        </pc:spChg>
        <pc:spChg chg="mod">
          <ac:chgData name="Lo Ker Ching" userId="S::kc.lo@gradiant.com::6ace15fb-163e-4e9c-84b5-3376e4d03bcd" providerId="AD" clId="Web-{D2E33928-E2AC-8861-23A6-B84A2A16C756}" dt="2024-09-26T05:57:24.596" v="29" actId="1076"/>
          <ac:spMkLst>
            <pc:docMk/>
            <pc:sldMk cId="3564442153" sldId="482"/>
            <ac:spMk id="8" creationId="{D4EA1275-044E-EA82-36F9-732F6FF9CC93}"/>
          </ac:spMkLst>
        </pc:spChg>
        <pc:spChg chg="mod">
          <ac:chgData name="Lo Ker Ching" userId="S::kc.lo@gradiant.com::6ace15fb-163e-4e9c-84b5-3376e4d03bcd" providerId="AD" clId="Web-{D2E33928-E2AC-8861-23A6-B84A2A16C756}" dt="2024-09-26T05:57:24.611" v="30" actId="1076"/>
          <ac:spMkLst>
            <pc:docMk/>
            <pc:sldMk cId="3564442153" sldId="482"/>
            <ac:spMk id="9" creationId="{5782B55A-5877-DE58-5494-336A45108AED}"/>
          </ac:spMkLst>
        </pc:spChg>
        <pc:spChg chg="mod">
          <ac:chgData name="Lo Ker Ching" userId="S::kc.lo@gradiant.com::6ace15fb-163e-4e9c-84b5-3376e4d03bcd" providerId="AD" clId="Web-{D2E33928-E2AC-8861-23A6-B84A2A16C756}" dt="2024-09-26T05:57:24.627" v="31" actId="1076"/>
          <ac:spMkLst>
            <pc:docMk/>
            <pc:sldMk cId="3564442153" sldId="482"/>
            <ac:spMk id="10" creationId="{CE680D3D-86AD-C5E2-DB2E-E4226FE41DE8}"/>
          </ac:spMkLst>
        </pc:spChg>
        <pc:spChg chg="mod">
          <ac:chgData name="Lo Ker Ching" userId="S::kc.lo@gradiant.com::6ace15fb-163e-4e9c-84b5-3376e4d03bcd" providerId="AD" clId="Web-{D2E33928-E2AC-8861-23A6-B84A2A16C756}" dt="2024-09-26T05:57:24.643" v="32" actId="1076"/>
          <ac:spMkLst>
            <pc:docMk/>
            <pc:sldMk cId="3564442153" sldId="482"/>
            <ac:spMk id="11" creationId="{51AB886F-9162-A670-5C8D-3F8D4B607123}"/>
          </ac:spMkLst>
        </pc:spChg>
        <pc:spChg chg="mod">
          <ac:chgData name="Lo Ker Ching" userId="S::kc.lo@gradiant.com::6ace15fb-163e-4e9c-84b5-3376e4d03bcd" providerId="AD" clId="Web-{D2E33928-E2AC-8861-23A6-B84A2A16C756}" dt="2024-09-26T05:57:24.674" v="33" actId="1076"/>
          <ac:spMkLst>
            <pc:docMk/>
            <pc:sldMk cId="3564442153" sldId="482"/>
            <ac:spMk id="12" creationId="{7FCD4E91-380D-92A9-269E-AEE6ED263730}"/>
          </ac:spMkLst>
        </pc:spChg>
        <pc:spChg chg="mod">
          <ac:chgData name="Lo Ker Ching" userId="S::kc.lo@gradiant.com::6ace15fb-163e-4e9c-84b5-3376e4d03bcd" providerId="AD" clId="Web-{D2E33928-E2AC-8861-23A6-B84A2A16C756}" dt="2024-09-26T05:57:24.689" v="34" actId="1076"/>
          <ac:spMkLst>
            <pc:docMk/>
            <pc:sldMk cId="3564442153" sldId="482"/>
            <ac:spMk id="13" creationId="{F7793F09-C8E0-BB39-A74A-BA11791C7735}"/>
          </ac:spMkLst>
        </pc:spChg>
        <pc:spChg chg="mod">
          <ac:chgData name="Lo Ker Ching" userId="S::kc.lo@gradiant.com::6ace15fb-163e-4e9c-84b5-3376e4d03bcd" providerId="AD" clId="Web-{D2E33928-E2AC-8861-23A6-B84A2A16C756}" dt="2024-09-26T05:57:24.705" v="35" actId="1076"/>
          <ac:spMkLst>
            <pc:docMk/>
            <pc:sldMk cId="3564442153" sldId="482"/>
            <ac:spMk id="15" creationId="{B9C6ACCC-4A67-5967-2A84-57709FB4ABC1}"/>
          </ac:spMkLst>
        </pc:spChg>
        <pc:spChg chg="mod">
          <ac:chgData name="Lo Ker Ching" userId="S::kc.lo@gradiant.com::6ace15fb-163e-4e9c-84b5-3376e4d03bcd" providerId="AD" clId="Web-{D2E33928-E2AC-8861-23A6-B84A2A16C756}" dt="2024-09-26T05:58:29.317" v="51" actId="20577"/>
          <ac:spMkLst>
            <pc:docMk/>
            <pc:sldMk cId="3564442153" sldId="482"/>
            <ac:spMk id="16" creationId="{2BA5EEA2-F434-15ED-F185-660119F56079}"/>
          </ac:spMkLst>
        </pc:spChg>
        <pc:spChg chg="mod">
          <ac:chgData name="Lo Ker Ching" userId="S::kc.lo@gradiant.com::6ace15fb-163e-4e9c-84b5-3376e4d03bcd" providerId="AD" clId="Web-{D2E33928-E2AC-8861-23A6-B84A2A16C756}" dt="2024-09-26T05:57:24.752" v="37" actId="1076"/>
          <ac:spMkLst>
            <pc:docMk/>
            <pc:sldMk cId="3564442153" sldId="482"/>
            <ac:spMk id="17" creationId="{AAAF53D3-236D-C02D-9BE0-155A0E228546}"/>
          </ac:spMkLst>
        </pc:spChg>
        <pc:spChg chg="mod">
          <ac:chgData name="Lo Ker Ching" userId="S::kc.lo@gradiant.com::6ace15fb-163e-4e9c-84b5-3376e4d03bcd" providerId="AD" clId="Web-{D2E33928-E2AC-8861-23A6-B84A2A16C756}" dt="2024-09-26T05:57:24.783" v="38" actId="1076"/>
          <ac:spMkLst>
            <pc:docMk/>
            <pc:sldMk cId="3564442153" sldId="482"/>
            <ac:spMk id="18" creationId="{BAB53B8D-558D-A364-7453-44D7CD7A1CE6}"/>
          </ac:spMkLst>
        </pc:spChg>
        <pc:spChg chg="mod">
          <ac:chgData name="Lo Ker Ching" userId="S::kc.lo@gradiant.com::6ace15fb-163e-4e9c-84b5-3376e4d03bcd" providerId="AD" clId="Web-{D2E33928-E2AC-8861-23A6-B84A2A16C756}" dt="2024-09-26T05:57:24.814" v="39" actId="1076"/>
          <ac:spMkLst>
            <pc:docMk/>
            <pc:sldMk cId="3564442153" sldId="482"/>
            <ac:spMk id="19" creationId="{B6923A79-77FA-A7A5-54AC-791948B3BB9B}"/>
          </ac:spMkLst>
        </pc:spChg>
      </pc:sldChg>
      <pc:sldChg chg="modSp">
        <pc:chgData name="Lo Ker Ching" userId="S::kc.lo@gradiant.com::6ace15fb-163e-4e9c-84b5-3376e4d03bcd" providerId="AD" clId="Web-{D2E33928-E2AC-8861-23A6-B84A2A16C756}" dt="2024-09-26T06:00:50.791" v="73" actId="1076"/>
        <pc:sldMkLst>
          <pc:docMk/>
          <pc:sldMk cId="1750411338" sldId="483"/>
        </pc:sldMkLst>
        <pc:spChg chg="mod">
          <ac:chgData name="Lo Ker Ching" userId="S::kc.lo@gradiant.com::6ace15fb-163e-4e9c-84b5-3376e4d03bcd" providerId="AD" clId="Web-{D2E33928-E2AC-8861-23A6-B84A2A16C756}" dt="2024-09-26T06:00:43.010" v="72" actId="1076"/>
          <ac:spMkLst>
            <pc:docMk/>
            <pc:sldMk cId="1750411338" sldId="483"/>
            <ac:spMk id="2" creationId="{EC524C66-2DFD-FD0B-35FD-1F86FC27D8D1}"/>
          </ac:spMkLst>
        </pc:spChg>
        <pc:graphicFrameChg chg="mod modGraphic">
          <ac:chgData name="Lo Ker Ching" userId="S::kc.lo@gradiant.com::6ace15fb-163e-4e9c-84b5-3376e4d03bcd" providerId="AD" clId="Web-{D2E33928-E2AC-8861-23A6-B84A2A16C756}" dt="2024-09-26T06:00:50.791" v="73" actId="1076"/>
          <ac:graphicFrameMkLst>
            <pc:docMk/>
            <pc:sldMk cId="1750411338" sldId="483"/>
            <ac:graphicFrameMk id="6" creationId="{97295D0F-15B3-B038-094B-01CE7BEE0F0B}"/>
          </ac:graphicFrameMkLst>
        </pc:graphicFrameChg>
      </pc:sldChg>
      <pc:sldChg chg="addSp delSp modSp">
        <pc:chgData name="Lo Ker Ching" userId="S::kc.lo@gradiant.com::6ace15fb-163e-4e9c-84b5-3376e4d03bcd" providerId="AD" clId="Web-{D2E33928-E2AC-8861-23A6-B84A2A16C756}" dt="2024-09-26T06:25:24.164" v="1048"/>
        <pc:sldMkLst>
          <pc:docMk/>
          <pc:sldMk cId="3491515627" sldId="484"/>
        </pc:sldMkLst>
        <pc:spChg chg="mod">
          <ac:chgData name="Lo Ker Ching" userId="S::kc.lo@gradiant.com::6ace15fb-163e-4e9c-84b5-3376e4d03bcd" providerId="AD" clId="Web-{D2E33928-E2AC-8861-23A6-B84A2A16C756}" dt="2024-09-26T06:25:07.084" v="1034" actId="1076"/>
          <ac:spMkLst>
            <pc:docMk/>
            <pc:sldMk cId="3491515627" sldId="484"/>
            <ac:spMk id="2" creationId="{44D5F7D6-1A05-0E7A-1BF4-ED4E56E65AB6}"/>
          </ac:spMkLst>
        </pc:spChg>
        <pc:spChg chg="del">
          <ac:chgData name="Lo Ker Ching" userId="S::kc.lo@gradiant.com::6ace15fb-163e-4e9c-84b5-3376e4d03bcd" providerId="AD" clId="Web-{D2E33928-E2AC-8861-23A6-B84A2A16C756}" dt="2024-09-26T06:03:10.469" v="84"/>
          <ac:spMkLst>
            <pc:docMk/>
            <pc:sldMk cId="3491515627" sldId="484"/>
            <ac:spMk id="3" creationId="{B64314EC-C6B1-3724-1C63-AB7F83A47185}"/>
          </ac:spMkLst>
        </pc:spChg>
        <pc:graphicFrameChg chg="add mod modGraphic">
          <ac:chgData name="Lo Ker Ching" userId="S::kc.lo@gradiant.com::6ace15fb-163e-4e9c-84b5-3376e4d03bcd" providerId="AD" clId="Web-{D2E33928-E2AC-8861-23A6-B84A2A16C756}" dt="2024-09-26T06:24:58.178" v="1033" actId="1076"/>
          <ac:graphicFrameMkLst>
            <pc:docMk/>
            <pc:sldMk cId="3491515627" sldId="484"/>
            <ac:graphicFrameMk id="7" creationId="{E8D0AF6B-15E3-CE89-258D-BCE407232F3F}"/>
          </ac:graphicFrameMkLst>
        </pc:graphicFrameChg>
        <pc:graphicFrameChg chg="add mod modGraphic">
          <ac:chgData name="Lo Ker Ching" userId="S::kc.lo@gradiant.com::6ace15fb-163e-4e9c-84b5-3376e4d03bcd" providerId="AD" clId="Web-{D2E33928-E2AC-8861-23A6-B84A2A16C756}" dt="2024-09-26T06:25:24.164" v="1048"/>
          <ac:graphicFrameMkLst>
            <pc:docMk/>
            <pc:sldMk cId="3491515627" sldId="484"/>
            <ac:graphicFrameMk id="8" creationId="{237527BC-96D8-A052-3814-8967B08107D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4008%20Micron%20Boise%20IWN%20IPAL/3.0%20Experiment/Micron%20IPAL%20Data%20Recording%20Shee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4008%20Micron%20Boise%20IWN%20IPAL/3.0%20Experiment/Micron%20IPAL%20Data%20Recording%20Shee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4008%20Micron%20Boise%20IWN%20IPAL/3.0%20Experiment/Micron%20IPAL%20Data%20Recording%20Shee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4008%20Micron%20Boise%20IWN%20IPAL/3.0%20Experiment/Micron%20IPAL%20Data%20Recording%20Shee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4008%20Micron%20Boise%20IWN%20IPAL/3.0%20Experiment/Micron%20IPAL%20Data%20Recording%20Shee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7818195034.sharepoint.com/sites/SGCustomerApplications/Shared%20Documents/General/Applications/24008%20Micron%20Boise%20IWN%20IPAL/3.0%20Experiment/IPA%20Calibration/COD%20&amp;%20TOC-%20IPA%20Calibration%20Curv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Refractive Index</a:t>
            </a:r>
            <a:r>
              <a:rPr lang="en-SG" baseline="0"/>
              <a:t> (RI) against </a:t>
            </a:r>
            <a:r>
              <a:rPr lang="en-SG"/>
              <a:t>IPA Concentration</a:t>
            </a:r>
            <a:r>
              <a:rPr lang="en-SG" baseline="0"/>
              <a:t> (mg/L)</a:t>
            </a:r>
            <a:endParaRPr lang="en-S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5.8623271388970062E-2"/>
                  <c:y val="0.4378199370250428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'[COD &amp; TOC- IPA Calibration Curves.xlsx]TOC, COD &amp; RI Calib curves'!$C$100:$C$111</c:f>
              <c:numCache>
                <c:formatCode>0</c:formatCode>
                <c:ptCount val="12"/>
                <c:pt idx="0">
                  <c:v>0</c:v>
                </c:pt>
                <c:pt idx="1">
                  <c:v>25.120000000000005</c:v>
                </c:pt>
                <c:pt idx="2">
                  <c:v>50.240000000000009</c:v>
                </c:pt>
                <c:pt idx="3">
                  <c:v>100.48000000000002</c:v>
                </c:pt>
                <c:pt idx="4">
                  <c:v>251.2</c:v>
                </c:pt>
                <c:pt idx="5">
                  <c:v>502.4</c:v>
                </c:pt>
                <c:pt idx="6">
                  <c:v>1004.8</c:v>
                </c:pt>
                <c:pt idx="7">
                  <c:v>2512.0000000000005</c:v>
                </c:pt>
                <c:pt idx="8">
                  <c:v>5024.0000000000009</c:v>
                </c:pt>
                <c:pt idx="9">
                  <c:v>10048.000000000002</c:v>
                </c:pt>
                <c:pt idx="10" formatCode="General">
                  <c:v>25120.000000000004</c:v>
                </c:pt>
                <c:pt idx="11" formatCode="General">
                  <c:v>30144</c:v>
                </c:pt>
              </c:numCache>
            </c:numRef>
          </c:xVal>
          <c:yVal>
            <c:numRef>
              <c:f>'[COD &amp; TOC- IPA Calibration Curves.xlsx]TOC, COD &amp; RI Calib curves'!$E$100:$E$111</c:f>
              <c:numCache>
                <c:formatCode>General</c:formatCode>
                <c:ptCount val="12"/>
                <c:pt idx="0">
                  <c:v>1.3326</c:v>
                </c:pt>
                <c:pt idx="1">
                  <c:v>1.3325</c:v>
                </c:pt>
                <c:pt idx="2">
                  <c:v>1.3325</c:v>
                </c:pt>
                <c:pt idx="3">
                  <c:v>1.3325</c:v>
                </c:pt>
                <c:pt idx="4">
                  <c:v>1.3326</c:v>
                </c:pt>
                <c:pt idx="5">
                  <c:v>1.3326</c:v>
                </c:pt>
                <c:pt idx="6">
                  <c:v>1.3326</c:v>
                </c:pt>
                <c:pt idx="7">
                  <c:v>1.3327</c:v>
                </c:pt>
                <c:pt idx="8" formatCode="0.0000">
                  <c:v>1.333</c:v>
                </c:pt>
                <c:pt idx="9">
                  <c:v>1.3334999999999999</c:v>
                </c:pt>
                <c:pt idx="10">
                  <c:v>1.3349</c:v>
                </c:pt>
                <c:pt idx="11">
                  <c:v>1.3351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407-40AF-8895-1CEF6D02D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3440095"/>
        <c:axId val="1273441055"/>
      </c:scatterChart>
      <c:valAx>
        <c:axId val="127344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 Concentration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3441055"/>
        <c:crosses val="autoZero"/>
        <c:crossBetween val="midCat"/>
      </c:valAx>
      <c:valAx>
        <c:axId val="1273441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Refractive</a:t>
                </a:r>
                <a:r>
                  <a:rPr lang="en-SG" baseline="0"/>
                  <a:t> Index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344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Pass</a:t>
            </a:r>
            <a:r>
              <a:rPr lang="en-US" baseline="0"/>
              <a:t> 1 </a:t>
            </a:r>
            <a:r>
              <a:rPr lang="en-US"/>
              <a:t>Flux (LMH) against Feed [IPA] (mg/L)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Flux against [IPA]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'[Micron IPAL Data Recording Sheet.xlsx]Flux (Calculated)_Pass 1'!$H$2:$H$10</c:f>
              <c:numCache>
                <c:formatCode>General</c:formatCode>
                <c:ptCount val="9"/>
                <c:pt idx="0">
                  <c:v>4106.7938254080909</c:v>
                </c:pt>
                <c:pt idx="1">
                  <c:v>6120.6334279630946</c:v>
                </c:pt>
                <c:pt idx="2">
                  <c:v>6803.7420156139106</c:v>
                </c:pt>
                <c:pt idx="3">
                  <c:v>8287.0635202271114</c:v>
                </c:pt>
                <c:pt idx="4">
                  <c:v>10313.323278921222</c:v>
                </c:pt>
                <c:pt idx="5">
                  <c:v>13782.095457771469</c:v>
                </c:pt>
                <c:pt idx="6">
                  <c:v>17119.56884315117</c:v>
                </c:pt>
                <c:pt idx="7">
                  <c:v>25073.791696238466</c:v>
                </c:pt>
                <c:pt idx="8">
                  <c:v>44147.602909865156</c:v>
                </c:pt>
              </c:numCache>
            </c:numRef>
          </c:xVal>
          <c:yVal>
            <c:numRef>
              <c:f>'[Micron IPAL Data Recording Sheet.xlsx]Flux (Calculated)_Pass 1'!$G$2:$G$10</c:f>
              <c:numCache>
                <c:formatCode>General</c:formatCode>
                <c:ptCount val="9"/>
                <c:pt idx="0">
                  <c:v>28.173913043478269</c:v>
                </c:pt>
                <c:pt idx="1">
                  <c:v>27.391304347826061</c:v>
                </c:pt>
                <c:pt idx="2">
                  <c:v>26.86956521739129</c:v>
                </c:pt>
                <c:pt idx="3">
                  <c:v>26.086956521739133</c:v>
                </c:pt>
                <c:pt idx="4">
                  <c:v>23.478260869565229</c:v>
                </c:pt>
                <c:pt idx="5">
                  <c:v>20.347826086956552</c:v>
                </c:pt>
                <c:pt idx="6">
                  <c:v>20.086956521739122</c:v>
                </c:pt>
                <c:pt idx="7">
                  <c:v>16.434782608695627</c:v>
                </c:pt>
                <c:pt idx="8">
                  <c:v>11.478260869565252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A3-4C94-8A43-77221D253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3286912"/>
        <c:axId val="1583287872"/>
      </c:scatterChart>
      <c:valAx>
        <c:axId val="1583286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</a:t>
                </a:r>
                <a:r>
                  <a:rPr lang="en-SG" baseline="0"/>
                  <a:t> [IPA] (mg/L)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287872"/>
        <c:crosses val="autoZero"/>
        <c:crossBetween val="midCat"/>
      </c:valAx>
      <c:valAx>
        <c:axId val="158328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 (LMH)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286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Pass 1 Rejection against Feed [IPA] (mg/L)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Rejection against Feed [IPA]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'[Micron IPAL Data Recording Sheet.xlsx]Flux (Calculated)_Pass 1'!$H$3:$H$10</c:f>
              <c:numCache>
                <c:formatCode>General</c:formatCode>
                <c:ptCount val="8"/>
                <c:pt idx="0">
                  <c:v>6120.6334279630946</c:v>
                </c:pt>
                <c:pt idx="1">
                  <c:v>6803.7420156139106</c:v>
                </c:pt>
                <c:pt idx="2">
                  <c:v>8287.0635202271114</c:v>
                </c:pt>
                <c:pt idx="3">
                  <c:v>10313.323278921222</c:v>
                </c:pt>
                <c:pt idx="4">
                  <c:v>13782.095457771469</c:v>
                </c:pt>
                <c:pt idx="5">
                  <c:v>17119.56884315117</c:v>
                </c:pt>
                <c:pt idx="6">
                  <c:v>25073.791696238466</c:v>
                </c:pt>
                <c:pt idx="7">
                  <c:v>44147.602909865156</c:v>
                </c:pt>
              </c:numCache>
            </c:numRef>
          </c:xVal>
          <c:yVal>
            <c:numRef>
              <c:f>'[Micron IPAL Data Recording Sheet.xlsx]Flux (Calculated)_Pass 1'!$J$3:$J$10</c:f>
              <c:numCache>
                <c:formatCode>General</c:formatCode>
                <c:ptCount val="8"/>
                <c:pt idx="0">
                  <c:v>0.98520344746056399</c:v>
                </c:pt>
                <c:pt idx="1">
                  <c:v>0.98373407790387046</c:v>
                </c:pt>
                <c:pt idx="2">
                  <c:v>0.98317010132702964</c:v>
                </c:pt>
                <c:pt idx="3">
                  <c:v>0.98381727565620802</c:v>
                </c:pt>
                <c:pt idx="4">
                  <c:v>0.98324371493352836</c:v>
                </c:pt>
                <c:pt idx="5">
                  <c:v>0.98227541972104249</c:v>
                </c:pt>
                <c:pt idx="6">
                  <c:v>0.98062265561821249</c:v>
                </c:pt>
                <c:pt idx="7">
                  <c:v>0.97013498615381843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97-456B-99C2-8BC61012CD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0889215"/>
        <c:axId val="1080888735"/>
      </c:scatterChart>
      <c:valAx>
        <c:axId val="108088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</a:t>
                </a:r>
                <a:r>
                  <a:rPr lang="en-SG" baseline="0"/>
                  <a:t> [IPA] (mg/L)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888735"/>
        <c:crosses val="autoZero"/>
        <c:crossBetween val="midCat"/>
      </c:valAx>
      <c:valAx>
        <c:axId val="1080888735"/>
        <c:scaling>
          <c:orientation val="minMax"/>
          <c:min val="0.9600000000000000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88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Pass 2 Flux (LMH) against Feed [IPA]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'[Micron IPAL Data Recording Sheet.xlsx]Flux (Calculated)_Pass 2'!$H$2:$H$7</c:f>
              <c:numCache>
                <c:formatCode>General</c:formatCode>
                <c:ptCount val="6"/>
                <c:pt idx="0">
                  <c:v>196.94648345687941</c:v>
                </c:pt>
                <c:pt idx="1">
                  <c:v>546.25040679804738</c:v>
                </c:pt>
                <c:pt idx="2">
                  <c:v>834.62502259989151</c:v>
                </c:pt>
                <c:pt idx="3">
                  <c:v>1132.0395950099437</c:v>
                </c:pt>
                <c:pt idx="4">
                  <c:v>1545.7080094015548</c:v>
                </c:pt>
                <c:pt idx="5">
                  <c:v>1991.1970710540591</c:v>
                </c:pt>
              </c:numCache>
            </c:numRef>
          </c:xVal>
          <c:yVal>
            <c:numRef>
              <c:f>'[Micron IPAL Data Recording Sheet.xlsx]Flux (Calculated)_Pass 2'!$F$2:$F$7</c:f>
              <c:numCache>
                <c:formatCode>General</c:formatCode>
                <c:ptCount val="6"/>
                <c:pt idx="0">
                  <c:v>29.999999999999989</c:v>
                </c:pt>
                <c:pt idx="1">
                  <c:v>27.652173913043473</c:v>
                </c:pt>
                <c:pt idx="2">
                  <c:v>28.695652173913032</c:v>
                </c:pt>
                <c:pt idx="3">
                  <c:v>25.565217391304362</c:v>
                </c:pt>
                <c:pt idx="4">
                  <c:v>26.869565217391312</c:v>
                </c:pt>
                <c:pt idx="5">
                  <c:v>25.565217391304362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23-40B0-9136-6693B4730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377263"/>
        <c:axId val="702375343"/>
      </c:scatterChart>
      <c:valAx>
        <c:axId val="702377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[IPA]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375343"/>
        <c:crosses val="autoZero"/>
        <c:crossBetween val="midCat"/>
      </c:valAx>
      <c:valAx>
        <c:axId val="70237534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 (LMH)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377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Rejection against Feed [IPA]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'[Micron IPAL Data Recording Sheet.xlsx]Flux (Calculated)_Pass 2'!$H$3:$H$7</c:f>
              <c:numCache>
                <c:formatCode>General</c:formatCode>
                <c:ptCount val="5"/>
                <c:pt idx="0">
                  <c:v>546.25040679804738</c:v>
                </c:pt>
                <c:pt idx="1">
                  <c:v>834.62502259989151</c:v>
                </c:pt>
                <c:pt idx="2">
                  <c:v>1132.0395950099437</c:v>
                </c:pt>
                <c:pt idx="3">
                  <c:v>1545.7080094015548</c:v>
                </c:pt>
                <c:pt idx="4">
                  <c:v>1991.1970710540591</c:v>
                </c:pt>
              </c:numCache>
            </c:numRef>
          </c:xVal>
          <c:yVal>
            <c:numRef>
              <c:f>'[Micron IPAL Data Recording Sheet.xlsx]Flux (Calculated)_Pass 2'!$J$3:$J$7</c:f>
              <c:numCache>
                <c:formatCode>General</c:formatCode>
                <c:ptCount val="5"/>
                <c:pt idx="0">
                  <c:v>0.98416217330820954</c:v>
                </c:pt>
                <c:pt idx="1">
                  <c:v>0.98455238392733935</c:v>
                </c:pt>
                <c:pt idx="2">
                  <c:v>0.98673903915649619</c:v>
                </c:pt>
                <c:pt idx="3">
                  <c:v>0.98476707655154905</c:v>
                </c:pt>
                <c:pt idx="4">
                  <c:v>0.98520599300246769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EE-4091-8A58-9BA09FFB21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9551536"/>
        <c:axId val="1339549136"/>
      </c:scatterChart>
      <c:valAx>
        <c:axId val="1339551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Feed [IPA]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549136"/>
        <c:crosses val="autoZero"/>
        <c:crossBetween val="midCat"/>
      </c:valAx>
      <c:valAx>
        <c:axId val="1339549136"/>
        <c:scaling>
          <c:orientation val="minMax"/>
          <c:max val="0.99"/>
          <c:min val="0.9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551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Pass 3 Flux (LMH) against Feed [IPA] (mg/L)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Pass 3 Flux (LMH) against [IPA]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'[Micron IPAL Data Recording Sheet.xlsx]Flux (Calculated)_Pass 3'!$G$2:$G$5</c:f>
              <c:numCache>
                <c:formatCode>0</c:formatCode>
                <c:ptCount val="4"/>
                <c:pt idx="0">
                  <c:v>11.32</c:v>
                </c:pt>
                <c:pt idx="1">
                  <c:v>42.29</c:v>
                </c:pt>
                <c:pt idx="2">
                  <c:v>59</c:v>
                </c:pt>
                <c:pt idx="3">
                  <c:v>109</c:v>
                </c:pt>
              </c:numCache>
            </c:numRef>
          </c:xVal>
          <c:yVal>
            <c:numRef>
              <c:f>'[Micron IPAL Data Recording Sheet.xlsx]Flux (Calculated)_Pass 3'!$E$2:$E$5</c:f>
              <c:numCache>
                <c:formatCode>General</c:formatCode>
                <c:ptCount val="4"/>
                <c:pt idx="0">
                  <c:v>30.000000000000014</c:v>
                </c:pt>
                <c:pt idx="1">
                  <c:v>30.000000000000014</c:v>
                </c:pt>
                <c:pt idx="2">
                  <c:v>30.521739130434781</c:v>
                </c:pt>
                <c:pt idx="3">
                  <c:v>28.956521739130448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A0-4892-AE91-AED9F8D9E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9717071"/>
        <c:axId val="1069718991"/>
      </c:scatterChart>
      <c:valAx>
        <c:axId val="1069717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[IPA]</a:t>
                </a:r>
                <a:r>
                  <a:rPr lang="en-SG" baseline="0"/>
                  <a:t> (mg/L)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718991"/>
        <c:crosses val="autoZero"/>
        <c:crossBetween val="midCat"/>
      </c:valAx>
      <c:valAx>
        <c:axId val="106971899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</a:t>
                </a:r>
                <a:r>
                  <a:rPr lang="en-SG" baseline="0"/>
                  <a:t> (LMH)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7170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Rejection against Feed [IPA] (mg/L)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Rejection against [IPA] (mg/L)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'[Micron IPAL Data Recording Sheet.xlsx]Flux (Calculated)_Pass 3'!$G$3:$G$5</c:f>
              <c:numCache>
                <c:formatCode>0</c:formatCode>
                <c:ptCount val="3"/>
                <c:pt idx="0">
                  <c:v>42.29</c:v>
                </c:pt>
                <c:pt idx="1">
                  <c:v>59</c:v>
                </c:pt>
                <c:pt idx="2">
                  <c:v>109</c:v>
                </c:pt>
              </c:numCache>
            </c:numRef>
          </c:xVal>
          <c:yVal>
            <c:numRef>
              <c:f>'[Micron IPAL Data Recording Sheet.xlsx]Flux (Calculated)_Pass 3'!$I$3:$I$5</c:f>
              <c:numCache>
                <c:formatCode>General</c:formatCode>
                <c:ptCount val="3"/>
                <c:pt idx="0">
                  <c:v>0.97848191061716716</c:v>
                </c:pt>
                <c:pt idx="1">
                  <c:v>0.98067796610169489</c:v>
                </c:pt>
                <c:pt idx="2">
                  <c:v>0.98192660550458721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40-42ED-98FB-C035BD2DE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995695"/>
        <c:axId val="1748997615"/>
      </c:scatterChart>
      <c:valAx>
        <c:axId val="1748995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[IPA]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8997615"/>
        <c:crosses val="autoZero"/>
        <c:crossBetween val="midCat"/>
      </c:valAx>
      <c:valAx>
        <c:axId val="1748997615"/>
        <c:scaling>
          <c:orientation val="minMax"/>
          <c:max val="0.99"/>
          <c:min val="0.9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8995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Refractive</a:t>
            </a:r>
            <a:r>
              <a:rPr lang="en-SG" baseline="0"/>
              <a:t> Index (RI) against </a:t>
            </a:r>
            <a:r>
              <a:rPr lang="en-SG"/>
              <a:t>IPA Concentration (mg/L)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0741215773304165"/>
                  <c:y val="0.282099151225377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'[COD &amp; TOC- IPA Calibration Curves.xlsx]TOC, COD &amp; RI Calib curves'!$C$100:$C$111</c:f>
              <c:numCache>
                <c:formatCode>0</c:formatCode>
                <c:ptCount val="12"/>
                <c:pt idx="0">
                  <c:v>0</c:v>
                </c:pt>
                <c:pt idx="1">
                  <c:v>25.120000000000005</c:v>
                </c:pt>
                <c:pt idx="2">
                  <c:v>50.240000000000009</c:v>
                </c:pt>
                <c:pt idx="3">
                  <c:v>100.48000000000002</c:v>
                </c:pt>
                <c:pt idx="4">
                  <c:v>251.2</c:v>
                </c:pt>
                <c:pt idx="5">
                  <c:v>502.4</c:v>
                </c:pt>
                <c:pt idx="6">
                  <c:v>1004.8</c:v>
                </c:pt>
                <c:pt idx="7">
                  <c:v>2512.0000000000005</c:v>
                </c:pt>
                <c:pt idx="8">
                  <c:v>5024.0000000000009</c:v>
                </c:pt>
                <c:pt idx="9">
                  <c:v>10048.000000000002</c:v>
                </c:pt>
                <c:pt idx="10" formatCode="General">
                  <c:v>25120.000000000004</c:v>
                </c:pt>
                <c:pt idx="11" formatCode="General">
                  <c:v>30144</c:v>
                </c:pt>
              </c:numCache>
            </c:numRef>
          </c:xVal>
          <c:yVal>
            <c:numRef>
              <c:f>'[COD &amp; TOC- IPA Calibration Curves.xlsx]TOC, COD &amp; RI Calib curves'!$E$100:$E$111</c:f>
              <c:numCache>
                <c:formatCode>General</c:formatCode>
                <c:ptCount val="12"/>
                <c:pt idx="0">
                  <c:v>1.3326</c:v>
                </c:pt>
                <c:pt idx="1">
                  <c:v>1.3325</c:v>
                </c:pt>
                <c:pt idx="2">
                  <c:v>1.3325</c:v>
                </c:pt>
                <c:pt idx="3">
                  <c:v>1.3325</c:v>
                </c:pt>
                <c:pt idx="4">
                  <c:v>1.3326</c:v>
                </c:pt>
                <c:pt idx="5">
                  <c:v>1.3326</c:v>
                </c:pt>
                <c:pt idx="6">
                  <c:v>1.3326</c:v>
                </c:pt>
                <c:pt idx="7">
                  <c:v>1.3327</c:v>
                </c:pt>
                <c:pt idx="8" formatCode="0.0000">
                  <c:v>1.333</c:v>
                </c:pt>
                <c:pt idx="9">
                  <c:v>1.3334999999999999</c:v>
                </c:pt>
                <c:pt idx="10">
                  <c:v>1.3349</c:v>
                </c:pt>
                <c:pt idx="11">
                  <c:v>1.3351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F8-48D5-B2AC-9E65D66EEF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3440095"/>
        <c:axId val="1273441055"/>
      </c:scatterChart>
      <c:valAx>
        <c:axId val="1273440095"/>
        <c:scaling>
          <c:orientation val="minMax"/>
          <c:max val="2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 Concentration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3441055"/>
        <c:crosses val="autoZero"/>
        <c:crossBetween val="midCat"/>
      </c:valAx>
      <c:valAx>
        <c:axId val="1273441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Refractive</a:t>
                </a:r>
                <a:r>
                  <a:rPr lang="en-SG" baseline="0"/>
                  <a:t> Index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344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baseline="0"/>
              <a:t>COD (mg/L) against IPA Concentration (mg/L)</a:t>
            </a:r>
            <a:endParaRPr lang="en-S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2916795965774235E-2"/>
                  <c:y val="0.1292957335342420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'[COD &amp; TOC- IPA Calibration Curves.xlsx]TOC, COD &amp; RI Calib curves'!$C$101:$C$111</c:f>
              <c:numCache>
                <c:formatCode>0</c:formatCode>
                <c:ptCount val="11"/>
                <c:pt idx="0">
                  <c:v>25.120000000000005</c:v>
                </c:pt>
                <c:pt idx="1">
                  <c:v>50.240000000000009</c:v>
                </c:pt>
                <c:pt idx="2">
                  <c:v>100.48000000000002</c:v>
                </c:pt>
                <c:pt idx="3">
                  <c:v>251.2</c:v>
                </c:pt>
                <c:pt idx="4">
                  <c:v>502.4</c:v>
                </c:pt>
                <c:pt idx="5">
                  <c:v>1004.8</c:v>
                </c:pt>
                <c:pt idx="6">
                  <c:v>2512.0000000000005</c:v>
                </c:pt>
                <c:pt idx="7">
                  <c:v>5024.0000000000009</c:v>
                </c:pt>
                <c:pt idx="8">
                  <c:v>10048.000000000002</c:v>
                </c:pt>
                <c:pt idx="9" formatCode="General">
                  <c:v>25120.000000000004</c:v>
                </c:pt>
                <c:pt idx="10" formatCode="General">
                  <c:v>30144</c:v>
                </c:pt>
              </c:numCache>
            </c:numRef>
          </c:xVal>
          <c:yVal>
            <c:numRef>
              <c:f>'[COD &amp; TOC- IPA Calibration Curves.xlsx]TOC, COD &amp; RI Calib curves'!$I$101:$I$111</c:f>
              <c:numCache>
                <c:formatCode>General</c:formatCode>
                <c:ptCount val="11"/>
                <c:pt idx="0">
                  <c:v>75</c:v>
                </c:pt>
                <c:pt idx="1">
                  <c:v>146</c:v>
                </c:pt>
                <c:pt idx="2">
                  <c:v>269</c:v>
                </c:pt>
                <c:pt idx="3">
                  <c:v>635</c:v>
                </c:pt>
                <c:pt idx="4">
                  <c:v>1246</c:v>
                </c:pt>
                <c:pt idx="5">
                  <c:v>2515</c:v>
                </c:pt>
                <c:pt idx="6">
                  <c:v>6320</c:v>
                </c:pt>
                <c:pt idx="7">
                  <c:v>13520</c:v>
                </c:pt>
                <c:pt idx="8">
                  <c:v>26450</c:v>
                </c:pt>
                <c:pt idx="9">
                  <c:v>56900</c:v>
                </c:pt>
                <c:pt idx="10">
                  <c:v>71400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7AE-446E-B4C1-263B1A2D0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3651983"/>
        <c:axId val="223651503"/>
      </c:scatterChart>
      <c:valAx>
        <c:axId val="223651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 Concentration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651503"/>
        <c:crosses val="autoZero"/>
        <c:crossBetween val="midCat"/>
      </c:valAx>
      <c:valAx>
        <c:axId val="22365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COD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651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COD (mg/L) against</a:t>
            </a:r>
            <a:r>
              <a:rPr lang="en-SG" baseline="0"/>
              <a:t> </a:t>
            </a:r>
            <a:r>
              <a:rPr lang="en-SG"/>
              <a:t>IPA Concentration (mg/L)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9.840678926489678E-2"/>
                  <c:y val="0.2089120278848799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'[COD &amp; TOC- IPA Calibration Curves.xlsx]TOC, COD &amp; RI Calib curves'!$C$101:$C$111</c:f>
              <c:numCache>
                <c:formatCode>0</c:formatCode>
                <c:ptCount val="11"/>
                <c:pt idx="0">
                  <c:v>25.120000000000005</c:v>
                </c:pt>
                <c:pt idx="1">
                  <c:v>50.240000000000009</c:v>
                </c:pt>
                <c:pt idx="2">
                  <c:v>100.48000000000002</c:v>
                </c:pt>
                <c:pt idx="3">
                  <c:v>251.2</c:v>
                </c:pt>
                <c:pt idx="4">
                  <c:v>502.4</c:v>
                </c:pt>
                <c:pt idx="5">
                  <c:v>1004.8</c:v>
                </c:pt>
                <c:pt idx="6">
                  <c:v>2512.0000000000005</c:v>
                </c:pt>
                <c:pt idx="7">
                  <c:v>5024.0000000000009</c:v>
                </c:pt>
                <c:pt idx="8">
                  <c:v>10048.000000000002</c:v>
                </c:pt>
                <c:pt idx="9" formatCode="General">
                  <c:v>25120.000000000004</c:v>
                </c:pt>
                <c:pt idx="10" formatCode="General">
                  <c:v>30144</c:v>
                </c:pt>
              </c:numCache>
            </c:numRef>
          </c:xVal>
          <c:yVal>
            <c:numRef>
              <c:f>'[COD &amp; TOC- IPA Calibration Curves.xlsx]TOC, COD &amp; RI Calib curves'!$I$101:$I$111</c:f>
              <c:numCache>
                <c:formatCode>General</c:formatCode>
                <c:ptCount val="11"/>
                <c:pt idx="0">
                  <c:v>75</c:v>
                </c:pt>
                <c:pt idx="1">
                  <c:v>146</c:v>
                </c:pt>
                <c:pt idx="2">
                  <c:v>269</c:v>
                </c:pt>
                <c:pt idx="3">
                  <c:v>635</c:v>
                </c:pt>
                <c:pt idx="4">
                  <c:v>1246</c:v>
                </c:pt>
                <c:pt idx="5">
                  <c:v>2515</c:v>
                </c:pt>
                <c:pt idx="6">
                  <c:v>6320</c:v>
                </c:pt>
                <c:pt idx="7">
                  <c:v>13520</c:v>
                </c:pt>
                <c:pt idx="8">
                  <c:v>26450</c:v>
                </c:pt>
                <c:pt idx="9">
                  <c:v>56900</c:v>
                </c:pt>
                <c:pt idx="10">
                  <c:v>71400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5A3-4140-8B2C-1074F3773F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3651983"/>
        <c:axId val="223651503"/>
      </c:scatterChart>
      <c:valAx>
        <c:axId val="223651983"/>
        <c:scaling>
          <c:orientation val="minMax"/>
          <c:max val="2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 Concentration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651503"/>
        <c:crosses val="autoZero"/>
        <c:crossBetween val="midCat"/>
      </c:valAx>
      <c:valAx>
        <c:axId val="223651503"/>
        <c:scaling>
          <c:orientation val="minMax"/>
          <c:max val="7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COD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651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COD (mg/L) against</a:t>
            </a:r>
            <a:r>
              <a:rPr lang="en-SG" baseline="0"/>
              <a:t> </a:t>
            </a:r>
            <a:r>
              <a:rPr lang="en-SG"/>
              <a:t>IPA Concentration (mg/L) (Low Range)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907085097982958"/>
                  <c:y val="0.1596182838844391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'[COD &amp; TOC- IPA Calibration Curves.xlsx]TOC, COD &amp; RI Calib curves'!$C$100:$C$107</c:f>
              <c:numCache>
                <c:formatCode>0</c:formatCode>
                <c:ptCount val="8"/>
                <c:pt idx="0">
                  <c:v>0</c:v>
                </c:pt>
                <c:pt idx="1">
                  <c:v>25.120000000000005</c:v>
                </c:pt>
                <c:pt idx="2">
                  <c:v>50.240000000000009</c:v>
                </c:pt>
                <c:pt idx="3">
                  <c:v>100.48000000000002</c:v>
                </c:pt>
                <c:pt idx="4">
                  <c:v>251.2</c:v>
                </c:pt>
                <c:pt idx="5">
                  <c:v>502.4</c:v>
                </c:pt>
                <c:pt idx="6">
                  <c:v>1004.8</c:v>
                </c:pt>
                <c:pt idx="7">
                  <c:v>2512.0000000000005</c:v>
                </c:pt>
              </c:numCache>
            </c:numRef>
          </c:xVal>
          <c:yVal>
            <c:numRef>
              <c:f>'[COD &amp; TOC- IPA Calibration Curves.xlsx]TOC, COD &amp; RI Calib curves'!$I$100:$I$107</c:f>
              <c:numCache>
                <c:formatCode>General</c:formatCode>
                <c:ptCount val="8"/>
                <c:pt idx="0">
                  <c:v>0</c:v>
                </c:pt>
                <c:pt idx="1">
                  <c:v>75</c:v>
                </c:pt>
                <c:pt idx="2">
                  <c:v>146</c:v>
                </c:pt>
                <c:pt idx="3">
                  <c:v>269</c:v>
                </c:pt>
                <c:pt idx="4">
                  <c:v>635</c:v>
                </c:pt>
                <c:pt idx="5">
                  <c:v>1246</c:v>
                </c:pt>
                <c:pt idx="6">
                  <c:v>2515</c:v>
                </c:pt>
                <c:pt idx="7">
                  <c:v>6320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064-4E47-AB58-BAD1252202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040080"/>
        <c:axId val="854040560"/>
      </c:scatterChart>
      <c:valAx>
        <c:axId val="854040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 Concentration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4040560"/>
        <c:crosses val="autoZero"/>
        <c:crossBetween val="midCat"/>
      </c:valAx>
      <c:valAx>
        <c:axId val="85404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COD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4040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TOC (mg/L) against IPA Concentration (mg/L)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9890394327064864"/>
                  <c:y val="0.1024401614973745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'[COD &amp; TOC- IPA Calibration Curves.xlsx]TOC, COD &amp; RI Calib curves'!$C$100:$C$111</c:f>
              <c:numCache>
                <c:formatCode>0</c:formatCode>
                <c:ptCount val="12"/>
                <c:pt idx="0">
                  <c:v>0</c:v>
                </c:pt>
                <c:pt idx="1">
                  <c:v>25.120000000000005</c:v>
                </c:pt>
                <c:pt idx="2">
                  <c:v>50.240000000000009</c:v>
                </c:pt>
                <c:pt idx="3">
                  <c:v>100.48000000000002</c:v>
                </c:pt>
                <c:pt idx="4">
                  <c:v>251.2</c:v>
                </c:pt>
                <c:pt idx="5">
                  <c:v>502.4</c:v>
                </c:pt>
                <c:pt idx="6">
                  <c:v>1004.8</c:v>
                </c:pt>
                <c:pt idx="7">
                  <c:v>2512.0000000000005</c:v>
                </c:pt>
                <c:pt idx="8">
                  <c:v>5024.0000000000009</c:v>
                </c:pt>
                <c:pt idx="9">
                  <c:v>10048.000000000002</c:v>
                </c:pt>
                <c:pt idx="10" formatCode="General">
                  <c:v>25120.000000000004</c:v>
                </c:pt>
                <c:pt idx="11" formatCode="General">
                  <c:v>30144</c:v>
                </c:pt>
              </c:numCache>
            </c:numRef>
          </c:xVal>
          <c:yVal>
            <c:numRef>
              <c:f>'[COD &amp; TOC- IPA Calibration Curves.xlsx]TOC, COD &amp; RI Calib curves'!$G$100:$G$111</c:f>
              <c:numCache>
                <c:formatCode>General</c:formatCode>
                <c:ptCount val="12"/>
                <c:pt idx="0">
                  <c:v>1.4650000000000001</c:v>
                </c:pt>
                <c:pt idx="1">
                  <c:v>14.7</c:v>
                </c:pt>
                <c:pt idx="2" formatCode="0.0">
                  <c:v>34.76</c:v>
                </c:pt>
                <c:pt idx="3">
                  <c:v>57.300000000000004</c:v>
                </c:pt>
                <c:pt idx="4" formatCode="0">
                  <c:v>141.30000000000001</c:v>
                </c:pt>
                <c:pt idx="5" formatCode="0">
                  <c:v>298.55</c:v>
                </c:pt>
                <c:pt idx="6" formatCode="0">
                  <c:v>573.5</c:v>
                </c:pt>
                <c:pt idx="7">
                  <c:v>1396</c:v>
                </c:pt>
                <c:pt idx="8">
                  <c:v>3612</c:v>
                </c:pt>
                <c:pt idx="9">
                  <c:v>5690</c:v>
                </c:pt>
                <c:pt idx="10">
                  <c:v>13980</c:v>
                </c:pt>
                <c:pt idx="11">
                  <c:v>17170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C7-41D8-8ADE-A60392E899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5786759"/>
        <c:axId val="1795805191"/>
      </c:scatterChart>
      <c:valAx>
        <c:axId val="17957867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 Concentration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5805191"/>
        <c:crosses val="autoZero"/>
        <c:crossBetween val="midCat"/>
      </c:valAx>
      <c:valAx>
        <c:axId val="1795805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TOC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57867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TOC (mg/L) against IPA Concentration (mg/L)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0191612436731743"/>
                  <c:y val="-8.2311766230880341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'[COD &amp; TOC- IPA Calibration Curves.xlsx]TOC, COD &amp; RI Calib curves'!$C$100:$C$111</c:f>
              <c:numCache>
                <c:formatCode>0</c:formatCode>
                <c:ptCount val="12"/>
                <c:pt idx="0">
                  <c:v>0</c:v>
                </c:pt>
                <c:pt idx="1">
                  <c:v>25.120000000000005</c:v>
                </c:pt>
                <c:pt idx="2">
                  <c:v>50.240000000000009</c:v>
                </c:pt>
                <c:pt idx="3">
                  <c:v>100.48000000000002</c:v>
                </c:pt>
                <c:pt idx="4">
                  <c:v>251.2</c:v>
                </c:pt>
                <c:pt idx="5">
                  <c:v>502.4</c:v>
                </c:pt>
                <c:pt idx="6">
                  <c:v>1004.8</c:v>
                </c:pt>
                <c:pt idx="7">
                  <c:v>2512.0000000000005</c:v>
                </c:pt>
                <c:pt idx="8">
                  <c:v>5024.0000000000009</c:v>
                </c:pt>
                <c:pt idx="9">
                  <c:v>10048.000000000002</c:v>
                </c:pt>
                <c:pt idx="10" formatCode="General">
                  <c:v>25120.000000000004</c:v>
                </c:pt>
                <c:pt idx="11" formatCode="General">
                  <c:v>30144</c:v>
                </c:pt>
              </c:numCache>
            </c:numRef>
          </c:xVal>
          <c:yVal>
            <c:numRef>
              <c:f>'[COD &amp; TOC- IPA Calibration Curves.xlsx]TOC, COD &amp; RI Calib curves'!$G$100:$G$111</c:f>
              <c:numCache>
                <c:formatCode>General</c:formatCode>
                <c:ptCount val="12"/>
                <c:pt idx="0">
                  <c:v>1.4650000000000001</c:v>
                </c:pt>
                <c:pt idx="1">
                  <c:v>14.7</c:v>
                </c:pt>
                <c:pt idx="2" formatCode="0.0">
                  <c:v>34.76</c:v>
                </c:pt>
                <c:pt idx="3">
                  <c:v>57.300000000000004</c:v>
                </c:pt>
                <c:pt idx="4" formatCode="0">
                  <c:v>141.30000000000001</c:v>
                </c:pt>
                <c:pt idx="5" formatCode="0">
                  <c:v>298.55</c:v>
                </c:pt>
                <c:pt idx="6" formatCode="0">
                  <c:v>573.5</c:v>
                </c:pt>
                <c:pt idx="7">
                  <c:v>1396</c:v>
                </c:pt>
                <c:pt idx="8">
                  <c:v>3612</c:v>
                </c:pt>
                <c:pt idx="9">
                  <c:v>5690</c:v>
                </c:pt>
                <c:pt idx="10">
                  <c:v>13980</c:v>
                </c:pt>
                <c:pt idx="11">
                  <c:v>17170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FD2-43FE-A4D8-50BD6EA55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5786759"/>
        <c:axId val="1795805191"/>
      </c:scatterChart>
      <c:valAx>
        <c:axId val="1795786759"/>
        <c:scaling>
          <c:orientation val="minMax"/>
          <c:max val="2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 Concentration (mg/L)</a:t>
                </a:r>
              </a:p>
            </c:rich>
          </c:tx>
          <c:layout>
            <c:manualLayout>
              <c:xMode val="edge"/>
              <c:yMode val="edge"/>
              <c:x val="0.32714030323216103"/>
              <c:y val="0.85080127751259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5805191"/>
        <c:crosses val="autoZero"/>
        <c:crossBetween val="midCat"/>
        <c:minorUnit val="10"/>
      </c:valAx>
      <c:valAx>
        <c:axId val="1795805191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TOC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57867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TOC (mg/L) against IPA Concentration (mg/L) </a:t>
            </a:r>
          </a:p>
          <a:p>
            <a:pPr>
              <a:defRPr/>
            </a:pPr>
            <a:r>
              <a:rPr lang="en-US"/>
              <a:t>(0-250</a:t>
            </a:r>
            <a:r>
              <a:rPr lang="en-US" baseline="0"/>
              <a:t> mg/L</a:t>
            </a:r>
            <a:r>
              <a:rPr lang="en-US"/>
              <a:t> Range)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200062912417943"/>
                  <c:y val="0.1194237442667485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'[COD &amp; TOC- IPA Calibration Curves.xlsx]TOC, COD &amp; RI Calib curves'!$C$100:$C$104</c:f>
              <c:numCache>
                <c:formatCode>0</c:formatCode>
                <c:ptCount val="5"/>
                <c:pt idx="0">
                  <c:v>0</c:v>
                </c:pt>
                <c:pt idx="1">
                  <c:v>25.120000000000005</c:v>
                </c:pt>
                <c:pt idx="2">
                  <c:v>50.240000000000009</c:v>
                </c:pt>
                <c:pt idx="3">
                  <c:v>100.48000000000002</c:v>
                </c:pt>
                <c:pt idx="4">
                  <c:v>251.2</c:v>
                </c:pt>
              </c:numCache>
            </c:numRef>
          </c:xVal>
          <c:yVal>
            <c:numRef>
              <c:f>'[COD &amp; TOC- IPA Calibration Curves.xlsx]TOC, COD &amp; RI Calib curves'!$G$100:$G$104</c:f>
              <c:numCache>
                <c:formatCode>General</c:formatCode>
                <c:ptCount val="5"/>
                <c:pt idx="0">
                  <c:v>1.4650000000000001</c:v>
                </c:pt>
                <c:pt idx="1">
                  <c:v>14.7</c:v>
                </c:pt>
                <c:pt idx="2" formatCode="0.0">
                  <c:v>34.76</c:v>
                </c:pt>
                <c:pt idx="3">
                  <c:v>57.300000000000004</c:v>
                </c:pt>
                <c:pt idx="4" formatCode="0">
                  <c:v>141.30000000000001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675-41CA-B340-AAA8E701EE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497032"/>
        <c:axId val="114499080"/>
      </c:scatterChart>
      <c:valAx>
        <c:axId val="114497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</a:t>
                </a:r>
                <a:r>
                  <a:rPr lang="en-SG" baseline="0"/>
                  <a:t> Concentration (mg/L)</a:t>
                </a:r>
                <a:endParaRPr lang="en-SG"/>
              </a:p>
            </c:rich>
          </c:tx>
          <c:layout>
            <c:manualLayout>
              <c:xMode val="edge"/>
              <c:yMode val="edge"/>
              <c:x val="0.30725599375999907"/>
              <c:y val="0.849939992743308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99080"/>
        <c:crosses val="autoZero"/>
        <c:crossBetween val="midCat"/>
      </c:valAx>
      <c:valAx>
        <c:axId val="114499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TOC</a:t>
                </a:r>
                <a:r>
                  <a:rPr lang="en-SG" baseline="0"/>
                  <a:t>  (mg/L)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97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TOC (mg/L) against IPA</a:t>
            </a:r>
            <a:r>
              <a:rPr lang="en-SG" baseline="0"/>
              <a:t> Concentration (mg/L) </a:t>
            </a:r>
          </a:p>
          <a:p>
            <a:pPr>
              <a:defRPr/>
            </a:pPr>
            <a:r>
              <a:rPr lang="en-SG" baseline="0"/>
              <a:t>(0-50 mg/L range)</a:t>
            </a:r>
            <a:endParaRPr lang="en-S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4393813232673464"/>
                  <c:y val="0.1194237442667485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'[COD &amp; TOC- IPA Calibration Curves.xlsx]TOC, COD &amp; RI Calib curves'!$C$100:$C$102</c:f>
              <c:numCache>
                <c:formatCode>0</c:formatCode>
                <c:ptCount val="3"/>
                <c:pt idx="0">
                  <c:v>0</c:v>
                </c:pt>
                <c:pt idx="1">
                  <c:v>25.120000000000005</c:v>
                </c:pt>
                <c:pt idx="2">
                  <c:v>50.240000000000009</c:v>
                </c:pt>
              </c:numCache>
            </c:numRef>
          </c:xVal>
          <c:yVal>
            <c:numRef>
              <c:f>'[COD &amp; TOC- IPA Calibration Curves.xlsx]TOC, COD &amp; RI Calib curves'!$G$100:$G$102</c:f>
              <c:numCache>
                <c:formatCode>General</c:formatCode>
                <c:ptCount val="3"/>
                <c:pt idx="0">
                  <c:v>1.4650000000000001</c:v>
                </c:pt>
                <c:pt idx="1">
                  <c:v>14.7</c:v>
                </c:pt>
                <c:pt idx="2" formatCode="0.0">
                  <c:v>34.76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135-4C53-A30D-FBE7A0823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0058784"/>
        <c:axId val="1400059744"/>
      </c:scatterChart>
      <c:valAx>
        <c:axId val="1400058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 Concentration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059744"/>
        <c:crosses val="autoZero"/>
        <c:crossBetween val="midCat"/>
      </c:valAx>
      <c:valAx>
        <c:axId val="140005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TOC (mg/L)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058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D2BC4-B0AE-400C-9167-DE4627383530}" type="datetimeFigureOut">
              <a:rPr lang="en-SG" smtClean="0"/>
              <a:t>31/10/2024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32F39-EB7F-49A7-83E2-8C1FFE3A74B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9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2466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do not have the concrete projection value, should we continue to concentrate down, we should be able to get close to P4 projected values.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5305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256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Check the TOC again and try to change the CF value, if possible. 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2178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2296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931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873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8172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8038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5319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2750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P1 permeate IPA concentration might be even lower due to over-concentration (To add in discussion)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337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501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F39-EB7F-49A7-83E2-8C1FFE3A74B8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4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AF7ED0-24BF-24C5-0082-07028C74106F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1E7953-DC18-098F-22F7-B64378D66399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554CBC-6DDD-8386-FF83-CF62518B0A8B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3A09D-068E-C59F-621A-80A2AEC52C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4F78C-FC5D-2218-7168-244C9F1A9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254" y="3602038"/>
            <a:ext cx="9734746" cy="135646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B9FCB3-F659-C1BE-E65D-4667818DB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63" y="443734"/>
            <a:ext cx="2428387" cy="52926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B8D627-091A-8BC5-F23C-08B3ED91C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450" y="508635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Presenter Name</a:t>
            </a:r>
            <a:endParaRPr lang="en-SG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15B718C-6C7A-5BDA-7C49-4E1C46F1FE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254" y="5538845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Date</a:t>
            </a:r>
            <a:endParaRPr lang="en-SG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F5F75D1F-25A2-FF24-305C-C3D5728F70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254" y="599134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Rev. X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089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AB2ED-9F1E-D420-230A-A2FBB0C8A22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73C49C6-836A-63C7-44EA-C9E048B39C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CF2B2-F3E1-2679-7DC7-DEE23B502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F6D3D-AA79-B712-493B-4FF63D692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60E1B-0EC7-8F4E-56E0-E0F90DA10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BE77-CCCB-2A03-BA7A-F250173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0FECF-4EC5-EDB3-C796-66BBB95F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092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0A6A7-959D-89A9-3460-7E98B7D2B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1E7CA-7E21-2D67-8900-18DFA7D9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D2399-D8DA-A03A-65A1-865000D90C9F}"/>
              </a:ext>
            </a:extLst>
          </p:cNvPr>
          <p:cNvSpPr/>
          <p:nvPr userDrawn="1"/>
        </p:nvSpPr>
        <p:spPr>
          <a:xfrm>
            <a:off x="0" y="-10697"/>
            <a:ext cx="12191999" cy="6258762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323C71-D220-1767-0A46-EF91177FF0A0}"/>
              </a:ext>
            </a:extLst>
          </p:cNvPr>
          <p:cNvSpPr/>
          <p:nvPr userDrawn="1"/>
        </p:nvSpPr>
        <p:spPr>
          <a:xfrm rot="10800000">
            <a:off x="608066" y="1488171"/>
            <a:ext cx="9293641" cy="4814036"/>
          </a:xfrm>
          <a:custGeom>
            <a:avLst/>
            <a:gdLst>
              <a:gd name="connsiteX0" fmla="*/ 0 w 6285644"/>
              <a:gd name="connsiteY0" fmla="*/ 0 h 3084500"/>
              <a:gd name="connsiteX1" fmla="*/ 6285644 w 6285644"/>
              <a:gd name="connsiteY1" fmla="*/ 0 h 3084500"/>
              <a:gd name="connsiteX2" fmla="*/ 6283066 w 6285644"/>
              <a:gd name="connsiteY2" fmla="*/ 101972 h 3084500"/>
              <a:gd name="connsiteX3" fmla="*/ 3142822 w 6285644"/>
              <a:gd name="connsiteY3" fmla="*/ 3084500 h 3084500"/>
              <a:gd name="connsiteX4" fmla="*/ 2578 w 6285644"/>
              <a:gd name="connsiteY4" fmla="*/ 101972 h 3084500"/>
              <a:gd name="connsiteX5" fmla="*/ 0 w 6285644"/>
              <a:gd name="connsiteY5" fmla="*/ 0 h 308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5644" h="3084500">
                <a:moveTo>
                  <a:pt x="0" y="0"/>
                </a:moveTo>
                <a:lnTo>
                  <a:pt x="6285644" y="0"/>
                </a:lnTo>
                <a:lnTo>
                  <a:pt x="6283066" y="101972"/>
                </a:lnTo>
                <a:cubicBezTo>
                  <a:pt x="6198851" y="1763344"/>
                  <a:pt x="4825122" y="3084500"/>
                  <a:pt x="3142822" y="3084500"/>
                </a:cubicBezTo>
                <a:cubicBezTo>
                  <a:pt x="1460522" y="3084500"/>
                  <a:pt x="86794" y="1763344"/>
                  <a:pt x="2578" y="10197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2">
                  <a:alpha val="54000"/>
                  <a:lumMod val="58000"/>
                  <a:lumOff val="42000"/>
                </a:schemeClr>
              </a:gs>
              <a:gs pos="100000">
                <a:srgbClr val="2D2082">
                  <a:alpha val="4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B15839-6E93-54BB-22E6-D02AF167E267}"/>
              </a:ext>
            </a:extLst>
          </p:cNvPr>
          <p:cNvSpPr/>
          <p:nvPr userDrawn="1"/>
        </p:nvSpPr>
        <p:spPr>
          <a:xfrm>
            <a:off x="3011326" y="-15532"/>
            <a:ext cx="9164923" cy="6018438"/>
          </a:xfrm>
          <a:custGeom>
            <a:avLst/>
            <a:gdLst>
              <a:gd name="connsiteX0" fmla="*/ 0 w 10384123"/>
              <a:gd name="connsiteY0" fmla="*/ 0 h 6819064"/>
              <a:gd name="connsiteX1" fmla="*/ 10384123 w 10384123"/>
              <a:gd name="connsiteY1" fmla="*/ 0 h 6819064"/>
              <a:gd name="connsiteX2" fmla="*/ 10384123 w 10384123"/>
              <a:gd name="connsiteY2" fmla="*/ 5543189 h 6819064"/>
              <a:gd name="connsiteX3" fmla="*/ 10164986 w 10384123"/>
              <a:gd name="connsiteY3" fmla="*/ 5701234 h 6819064"/>
              <a:gd name="connsiteX4" fmla="*/ 6582205 w 10384123"/>
              <a:gd name="connsiteY4" fmla="*/ 6819064 h 6819064"/>
              <a:gd name="connsiteX5" fmla="*/ 5399 w 10384123"/>
              <a:gd name="connsiteY5" fmla="*/ 225435 h 6819064"/>
              <a:gd name="connsiteX6" fmla="*/ 0 w 10384123"/>
              <a:gd name="connsiteY6" fmla="*/ 0 h 681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4123" h="6819064">
                <a:moveTo>
                  <a:pt x="0" y="0"/>
                </a:moveTo>
                <a:lnTo>
                  <a:pt x="10384123" y="0"/>
                </a:lnTo>
                <a:lnTo>
                  <a:pt x="10384123" y="5543189"/>
                </a:lnTo>
                <a:lnTo>
                  <a:pt x="10164986" y="5701234"/>
                </a:lnTo>
                <a:cubicBezTo>
                  <a:pt x="9133832" y="6408334"/>
                  <a:pt x="7903459" y="6819064"/>
                  <a:pt x="6582205" y="6819064"/>
                </a:cubicBezTo>
                <a:cubicBezTo>
                  <a:pt x="3058861" y="6819064"/>
                  <a:pt x="181778" y="3898316"/>
                  <a:pt x="5399" y="22543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9000">
                <a:schemeClr val="accent2">
                  <a:lumMod val="64000"/>
                  <a:lumOff val="36000"/>
                  <a:alpha val="38000"/>
                </a:schemeClr>
              </a:gs>
              <a:gs pos="100000">
                <a:srgbClr val="2D2082">
                  <a:alpha val="42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51BD8D2-199D-828C-0F80-3A0A97924607}"/>
              </a:ext>
            </a:extLst>
          </p:cNvPr>
          <p:cNvSpPr txBox="1">
            <a:spLocks/>
          </p:cNvSpPr>
          <p:nvPr userDrawn="1"/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6DDAAC-75AD-49FC-5446-7312ED4960DC}"/>
              </a:ext>
            </a:extLst>
          </p:cNvPr>
          <p:cNvSpPr txBox="1">
            <a:spLocks/>
          </p:cNvSpPr>
          <p:nvPr userDrawn="1"/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1775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4B2B1-2324-5F82-B53A-9E87CD3CC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A33248-0653-2A12-9AB5-FE85ED9A177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F7DED62-1965-FE2D-9310-2407D214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7168" y="1330827"/>
              <a:ext cx="5237665" cy="3541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61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77-F626-14DF-D6E1-463642BB5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7AB44-6F9A-7BE4-5C95-2C2F889BA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B004-216E-16C3-508E-58DE4F5E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C320-110F-41C8-57BB-826CA88C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A5501-026F-A668-AD72-1ECCA9B7F0F9}"/>
              </a:ext>
            </a:extLst>
          </p:cNvPr>
          <p:cNvSpPr/>
          <p:nvPr userDrawn="1"/>
        </p:nvSpPr>
        <p:spPr>
          <a:xfrm>
            <a:off x="-28444" y="-1869"/>
            <a:ext cx="12220444" cy="464856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257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5F087-B049-6C74-6F0E-C6CF879D6B54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A5A81-2A9D-E557-8A82-086E9B224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CAC7-ADBF-5B39-B9FE-36E558AD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E49FF-84B3-1E8F-678F-043189342122}"/>
              </a:ext>
            </a:extLst>
          </p:cNvPr>
          <p:cNvSpPr/>
          <p:nvPr userDrawn="1"/>
        </p:nvSpPr>
        <p:spPr>
          <a:xfrm>
            <a:off x="-28444" y="-1870"/>
            <a:ext cx="2285507" cy="685987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6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E14C-7B0D-2FA3-B724-2985FFCA7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7705D-60FB-719A-52FA-9A09F0F1D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DBDB59-55AC-B832-501E-7F3CEA55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C101147-6ED3-B5A1-7C79-9BC95B15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4A6635-C439-BE95-F584-AB6D6C03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99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732D-6462-BB50-171B-3033F123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D138-7A5F-C247-134E-00646F4D4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A43C3-A896-2707-4CFC-38907657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3FC3-E417-6CE3-664E-374E76F3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057DB-2365-2845-35EE-BAE763CC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693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7289-EE7D-F5CA-B2B2-C6C749D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0D943-BA80-B581-57F9-D4E7BE923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336B-20A5-CFF4-8394-B99EF974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0A04-B829-0B3F-6870-F7655D16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59CF6-E211-C564-CAE2-845A5A76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675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FE3-AC7A-5D6A-6F51-CC89C679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E3B0-D7C0-11F4-BDE4-2C45A463F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60F6F-CBD6-35A2-71E1-D89674181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6B34-D230-A3E9-FBE8-08F65CFB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2F78D-1A8E-B3F5-51BB-4C246EDA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EC47-995B-3B88-3BEF-86399394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9754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D8EF-1B93-FCFC-32E1-29C3F7C0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B0A65-EDB3-2A5D-2C59-82EAB1391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36A6B-891A-B038-AA43-43979F835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1EA3C-0A7B-DA68-E7D4-488CC040F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1C838-AE18-28A6-FF8E-E38349CDF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15F6F-4AD7-A261-4E9C-861BC189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B37E5-8E0C-6AFA-E8EB-9E814F3A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3B23B-2E95-305B-7241-7B0F43E6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983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7755-59E2-2228-E961-9F907EE9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15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01B748-51F7-A074-A6B2-31C842457FF4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1931-0EE5-2424-AAB2-2314CCF42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4655C-323C-786C-33AE-1C04166E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D8A7-9216-4DE7-B638-1FEBE0E8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9369F9-E821-292F-3EA0-BD00C063B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FBAA-366D-B3C5-0018-766E4D9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56E18-45B2-ED04-9615-5339A1D9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4931-7CCE-7953-421F-5A050D10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F7729-1E67-DD1C-BF75-BF24BFC1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6651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631AC-08D4-D74D-C5E3-E08FDA34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B22B9-7030-CE31-51A9-6001CB91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56B3-030C-3D83-47A1-72F00194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2408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28ED-85F6-BBA7-E354-25DCCE9B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C9C6-3D14-1AA4-B52C-02C5F145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0D68B-F3AE-4C71-DE7A-23EE629CB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D12AA-B6A7-0251-1AAD-0B813033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82EEE-497A-8629-5D38-C2931F79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98E93-8922-D0C8-3306-1648E62D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60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3C94-0B3B-F6D9-13C9-779EC8A4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7CF70-1E22-E381-DE12-3420B5552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5656C-703C-AF8C-98C0-987E850DF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43EB4-18BF-0FDD-38F2-B0419B49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6AE92-BC13-5F86-D792-0B12988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70C44-EA4D-02B1-8412-90E6F66A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0510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AD9D-6743-585A-1C74-B6D8984C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B9458-9042-7EF4-3D60-3F18FF33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5B137-AF07-EEC7-CFDA-FA5E0EDE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710F-2FBD-1AA0-2244-4DD52167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F019-C320-35F1-9FDE-37019858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1063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F9E8A-E9EB-1A90-B9CF-9932B481D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6F7FC-E10B-537E-2CEC-694C7D4B7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5F7F-964E-FAD3-67A7-C375E86F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97BEC-6D62-D6D0-58AB-E95EBBC4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2CA0C-A1B1-3C02-4F4E-9A84B21B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75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41D37-956D-83B3-86C2-6504E4FED473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20D4-BB08-228E-78A0-B1365A9F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3ADA-AD7A-21FC-BFCF-0CF15131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E291A3-6D4F-718E-DFB1-7CC8DA9C0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ED00-10FA-C356-51D1-62A5109518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1"/>
              </a:gs>
              <a:gs pos="37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75BDD8-8C0B-81BB-0E23-796CEA7C91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9022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B1A041-2C32-4F79-ED32-539AC7E69E37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D266-3E9C-EA05-BAC4-96E9522AF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B7D-8456-5D7C-C3F7-147B8A4F9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BEAF6-FFB5-33D3-0905-9C776ED7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47356-A149-D75D-E138-A7196E77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BDC1B-DB05-0A6B-78DF-94716AAB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1450AF-A791-57C7-E7A5-AEC6FE44F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3E892C-40F7-C41C-A4D9-812CA9F56150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B0F5E-4333-837B-DDE6-F05A6A420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D4C63-E253-69AF-201C-03F1C3735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378C6-69C0-188A-7AC6-F54A491E3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B80B5-884F-541F-AA6A-CEAA69C4A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DCEE9-C3FF-E92A-EEFA-0B13385F7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F40E2-A74E-F77D-C0BB-B465919D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6CF6B-D0CC-1694-91F5-194DB1BF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249EEA-CDB6-804C-60D6-4E2CF622E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390C15-ED94-2A60-E933-B1590B42CDB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5D431-7D3B-FA0F-389F-D59178DFD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DA40B-6C0B-A9AE-2A3E-02151DDB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0BCDB-85AE-762C-CB76-23A2AD0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801949-EDC5-1268-9058-AD1FAF7B21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27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17DD8B-AB46-74A6-8AD2-D0C01FE53F76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E71DAC-CE68-E073-4F7B-3280031FD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2A68D-8FA5-A0CC-7000-256C80CD2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8EF0-B001-921F-B65D-54E4E318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51208-EF60-1D2F-BCF7-B21EFAA51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699C9-4652-BB87-F5EE-A0963903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839D-DE53-9018-8467-49501B29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352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984AA-09E7-2058-B9A6-F0F56EA2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3626A-92FE-D900-A863-32115CCC2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CA69-4B1E-5098-AAC4-7A49C88F6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E0FD-A617-7EC9-1232-AE3A4F17A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GRADIANT CONFIDENTIAL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65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4" r:id="rId11"/>
    <p:sldLayoutId id="2147483673" r:id="rId12"/>
    <p:sldLayoutId id="2147483658" r:id="rId13"/>
    <p:sldLayoutId id="214748365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Josefin Sans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795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3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F2C71-66E3-A0B8-0CFC-AF5DC2E6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3E7FC-1079-9815-9B5F-EA6E5D14E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A473-5F20-D97F-E4A3-C3A08EF32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7D6F0-CFCF-F678-AD8B-9769539AC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27B77-1E21-70FA-83CC-D41F0E42F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44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C73E-9EE8-8E6D-A183-5103EB732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/>
              <a:t>Micron 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B0E58-ABDC-6CB9-CF7D-1AEEBD5DD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/>
              <a:t>Application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D6D5E-B5AE-5D2A-2D17-C89D972F3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/>
              <a:t>Sep 2024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345A7A-1ABF-8ACF-EE96-3ED8E94E1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Rev 2</a:t>
            </a:r>
          </a:p>
        </p:txBody>
      </p:sp>
    </p:spTree>
    <p:extLst>
      <p:ext uri="{BB962C8B-B14F-4D97-AF65-F5344CB8AC3E}">
        <p14:creationId xmlns:p14="http://schemas.microsoft.com/office/powerpoint/2010/main" val="153239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5F4-245D-B125-C3CA-FAEF1F27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29" y="639031"/>
            <a:ext cx="5052695" cy="615603"/>
          </a:xfrm>
        </p:spPr>
        <p:txBody>
          <a:bodyPr/>
          <a:lstStyle/>
          <a:p>
            <a:r>
              <a:rPr lang="en-SG"/>
              <a:t> COD Calibration Graphs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FAEA1-007E-8CC2-C5F0-17B85EB1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4A736-0FCB-64EC-EA86-EAF619ED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10</a:t>
            </a:fld>
            <a:endParaRPr lang="en-SG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F38AD6-18F6-BF0D-3BE6-26C7C1C2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01403"/>
              </p:ext>
            </p:extLst>
          </p:nvPr>
        </p:nvGraphicFramePr>
        <p:xfrm>
          <a:off x="600195" y="1754325"/>
          <a:ext cx="5743755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9725">
                  <a:extLst>
                    <a:ext uri="{9D8B030D-6E8A-4147-A177-3AD203B41FA5}">
                      <a16:colId xmlns:a16="http://schemas.microsoft.com/office/drawing/2014/main" val="3355793022"/>
                    </a:ext>
                  </a:extLst>
                </a:gridCol>
                <a:gridCol w="1689976">
                  <a:extLst>
                    <a:ext uri="{9D8B030D-6E8A-4147-A177-3AD203B41FA5}">
                      <a16:colId xmlns:a16="http://schemas.microsoft.com/office/drawing/2014/main" val="3835664809"/>
                    </a:ext>
                  </a:extLst>
                </a:gridCol>
                <a:gridCol w="1463238">
                  <a:extLst>
                    <a:ext uri="{9D8B030D-6E8A-4147-A177-3AD203B41FA5}">
                      <a16:colId xmlns:a16="http://schemas.microsoft.com/office/drawing/2014/main" val="3825672054"/>
                    </a:ext>
                  </a:extLst>
                </a:gridCol>
                <a:gridCol w="840816">
                  <a:extLst>
                    <a:ext uri="{9D8B030D-6E8A-4147-A177-3AD203B41FA5}">
                      <a16:colId xmlns:a16="http://schemas.microsoft.com/office/drawing/2014/main" val="3993005692"/>
                    </a:ext>
                  </a:extLst>
                </a:gridCol>
              </a:tblGrid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Concentration of IPA (mg/L)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Expected COD reading</a:t>
                      </a:r>
                    </a:p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(mg/L)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Actual COD reading</a:t>
                      </a:r>
                    </a:p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(mg/L)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COD Deviation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46780043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0.0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-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0214319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60.2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75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662189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120.4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146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21%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2977116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240.8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269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12%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4022584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601.9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635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6%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61303756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502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1203.8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1246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4%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8714309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1005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2407.5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2515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4%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18913389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2512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6018.8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6320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8576297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5024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12037.5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13520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12%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06939605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10048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24075.1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26450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0751053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25120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60187.7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56900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0661719"/>
                  </a:ext>
                </a:extLst>
              </a:tr>
              <a:tr h="12168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30144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72225.2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71400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700715"/>
                  </a:ext>
                </a:extLst>
              </a:tr>
              <a:tr h="12168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COD Deviation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296250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3015010-9D6E-5F85-1199-9D938F6549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051916"/>
              </p:ext>
            </p:extLst>
          </p:nvPr>
        </p:nvGraphicFramePr>
        <p:xfrm>
          <a:off x="7099546" y="83956"/>
          <a:ext cx="4273038" cy="194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015010-9D6E-5F85-1199-9D938F6549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280482"/>
              </p:ext>
            </p:extLst>
          </p:nvPr>
        </p:nvGraphicFramePr>
        <p:xfrm>
          <a:off x="7099546" y="2039724"/>
          <a:ext cx="4273038" cy="2053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84D84A5-DF3C-6D5E-1CC9-D4C6664FC7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397661"/>
              </p:ext>
            </p:extLst>
          </p:nvPr>
        </p:nvGraphicFramePr>
        <p:xfrm>
          <a:off x="7099545" y="4093292"/>
          <a:ext cx="4273039" cy="2053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9004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5F4-245D-B125-C3CA-FAEF1F27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5" y="708106"/>
            <a:ext cx="5244555" cy="615603"/>
          </a:xfrm>
        </p:spPr>
        <p:txBody>
          <a:bodyPr/>
          <a:lstStyle/>
          <a:p>
            <a:r>
              <a:rPr lang="en-SG"/>
              <a:t>TOC Calibration Graphs 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3DCEFD-4CA2-7E2E-BD74-A314DA253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154050"/>
              </p:ext>
            </p:extLst>
          </p:nvPr>
        </p:nvGraphicFramePr>
        <p:xfrm>
          <a:off x="188535" y="1560746"/>
          <a:ext cx="5978107" cy="37059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6513">
                  <a:extLst>
                    <a:ext uri="{9D8B030D-6E8A-4147-A177-3AD203B41FA5}">
                      <a16:colId xmlns:a16="http://schemas.microsoft.com/office/drawing/2014/main" val="4111794023"/>
                    </a:ext>
                  </a:extLst>
                </a:gridCol>
                <a:gridCol w="1701262">
                  <a:extLst>
                    <a:ext uri="{9D8B030D-6E8A-4147-A177-3AD203B41FA5}">
                      <a16:colId xmlns:a16="http://schemas.microsoft.com/office/drawing/2014/main" val="2433598100"/>
                    </a:ext>
                  </a:extLst>
                </a:gridCol>
                <a:gridCol w="1602161">
                  <a:extLst>
                    <a:ext uri="{9D8B030D-6E8A-4147-A177-3AD203B41FA5}">
                      <a16:colId xmlns:a16="http://schemas.microsoft.com/office/drawing/2014/main" val="586640338"/>
                    </a:ext>
                  </a:extLst>
                </a:gridCol>
                <a:gridCol w="1008171">
                  <a:extLst>
                    <a:ext uri="{9D8B030D-6E8A-4147-A177-3AD203B41FA5}">
                      <a16:colId xmlns:a16="http://schemas.microsoft.com/office/drawing/2014/main" val="1756497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Concentration of IPA (mg/L)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Expected TOC reading</a:t>
                      </a:r>
                    </a:p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(mg/L) 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Actual TOC Reading</a:t>
                      </a:r>
                    </a:p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(mg/L)</a:t>
                      </a: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TOC Deviation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2808148047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1.465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2928846242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14.7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-2%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1691991922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34.8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16%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729233410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57.3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-5%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722196169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251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-6%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2886431421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502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299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-1%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2301053518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602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574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-5%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2668519049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2512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1505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1396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-7%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2374438637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5024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3009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3612</a:t>
                      </a:r>
                      <a:endParaRPr lang="en-SG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n-SG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1551455025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10048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6019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5690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-5%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1727688427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25120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15047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13980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-7%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2660076798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30144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18056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17170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-5%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1673297233"/>
                  </a:ext>
                </a:extLst>
              </a:tr>
              <a:tr h="18369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TOC Deviation</a:t>
                      </a:r>
                    </a:p>
                  </a:txBody>
                  <a:tcPr marL="4404" marR="4404" marT="4404" marB="31705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404" marR="4404" marT="4404" marB="3170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-1%</a:t>
                      </a:r>
                    </a:p>
                  </a:txBody>
                  <a:tcPr marL="4404" marR="4404" marT="4404" marB="31705" anchor="ctr"/>
                </a:tc>
                <a:extLst>
                  <a:ext uri="{0D108BD9-81ED-4DB2-BD59-A6C34878D82A}">
                    <a16:rowId xmlns:a16="http://schemas.microsoft.com/office/drawing/2014/main" val="109551670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FAEA1-007E-8CC2-C5F0-17B85EB1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4A736-0FCB-64EC-EA86-EAF619ED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11</a:t>
            </a:fld>
            <a:endParaRPr lang="en-SG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37A7AF4-CB5C-54DE-600C-7FCCDA5EE7F3}"/>
              </a:ext>
              <a:ext uri="{147F2762-F138-4A5C-976F-8EAC2B608ADB}">
                <a16:predDERef xmlns:a16="http://schemas.microsoft.com/office/drawing/2014/main" pred="{21F9F338-537D-FCBE-A414-79E075BD5C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187420"/>
              </p:ext>
            </p:extLst>
          </p:nvPr>
        </p:nvGraphicFramePr>
        <p:xfrm>
          <a:off x="6382953" y="1016924"/>
          <a:ext cx="2810256" cy="1836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37A7AF4-CB5C-54DE-600C-7FCCDA5EE7F3}"/>
              </a:ext>
              <a:ext uri="{147F2762-F138-4A5C-976F-8EAC2B608ADB}">
                <a16:predDERef xmlns:a16="http://schemas.microsoft.com/office/drawing/2014/main" pred="{21F9F338-537D-FCBE-A414-79E075BD5C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868046"/>
              </p:ext>
            </p:extLst>
          </p:nvPr>
        </p:nvGraphicFramePr>
        <p:xfrm>
          <a:off x="9193209" y="1016923"/>
          <a:ext cx="2810256" cy="1836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F07A7C5-203C-DFFA-0CED-64264C47B429}"/>
              </a:ext>
              <a:ext uri="{147F2762-F138-4A5C-976F-8EAC2B608ADB}">
                <a16:predDERef xmlns:a16="http://schemas.microsoft.com/office/drawing/2014/main" pred="{43015010-9D6E-5F85-1199-9D938F6549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25377"/>
              </p:ext>
            </p:extLst>
          </p:nvPr>
        </p:nvGraphicFramePr>
        <p:xfrm>
          <a:off x="6382953" y="3116932"/>
          <a:ext cx="2810256" cy="2149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CEBD441-3A13-2A98-58F2-7923FE50F6EE}"/>
              </a:ext>
              <a:ext uri="{147F2762-F138-4A5C-976F-8EAC2B608ADB}">
                <a16:predDERef xmlns:a16="http://schemas.microsoft.com/office/drawing/2014/main" pred="{8EFF5CCF-B23B-2557-0A88-02B136DB4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302864"/>
              </p:ext>
            </p:extLst>
          </p:nvPr>
        </p:nvGraphicFramePr>
        <p:xfrm>
          <a:off x="9193209" y="3116932"/>
          <a:ext cx="2810256" cy="2149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AFDBD05-AD1C-CB92-4FC5-78061339D577}"/>
              </a:ext>
            </a:extLst>
          </p:cNvPr>
          <p:cNvSpPr txBox="1"/>
          <p:nvPr/>
        </p:nvSpPr>
        <p:spPr>
          <a:xfrm>
            <a:off x="1319692" y="5530613"/>
            <a:ext cx="9552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/>
              <a:t>Average deviation from expected reading is -1%, TOC calibration graph is used in this study to obtain [IPA].</a:t>
            </a:r>
          </a:p>
        </p:txBody>
      </p:sp>
    </p:spTree>
    <p:extLst>
      <p:ext uri="{BB962C8B-B14F-4D97-AF65-F5344CB8AC3E}">
        <p14:creationId xmlns:p14="http://schemas.microsoft.com/office/powerpoint/2010/main" val="17857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DA36-E77E-8B45-9306-6AF70B46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9704"/>
            <a:ext cx="10515600" cy="615603"/>
          </a:xfrm>
        </p:spPr>
        <p:txBody>
          <a:bodyPr/>
          <a:lstStyle/>
          <a:p>
            <a:r>
              <a:rPr lang="en-US"/>
              <a:t>Water Analysis – Micron IPAL Feed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CCB57-5416-C435-C803-0FBF02DB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B4C9-DB11-48F9-D410-C800689C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12</a:t>
            </a:fld>
            <a:endParaRPr lang="en-SG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385DD4-4AB2-9098-A836-6C74ABA7F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70065"/>
              </p:ext>
            </p:extLst>
          </p:nvPr>
        </p:nvGraphicFramePr>
        <p:xfrm>
          <a:off x="2933223" y="983048"/>
          <a:ext cx="6325553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393">
                  <a:extLst>
                    <a:ext uri="{9D8B030D-6E8A-4147-A177-3AD203B41FA5}">
                      <a16:colId xmlns:a16="http://schemas.microsoft.com/office/drawing/2014/main" val="1883504078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09412862"/>
                    </a:ext>
                  </a:extLst>
                </a:gridCol>
                <a:gridCol w="941705">
                  <a:extLst>
                    <a:ext uri="{9D8B030D-6E8A-4147-A177-3AD203B41FA5}">
                      <a16:colId xmlns:a16="http://schemas.microsoft.com/office/drawing/2014/main" val="1671794050"/>
                    </a:ext>
                  </a:extLst>
                </a:gridCol>
                <a:gridCol w="1062355">
                  <a:extLst>
                    <a:ext uri="{9D8B030D-6E8A-4147-A177-3AD203B41FA5}">
                      <a16:colId xmlns:a16="http://schemas.microsoft.com/office/drawing/2014/main" val="3859333040"/>
                    </a:ext>
                  </a:extLst>
                </a:gridCol>
              </a:tblGrid>
              <a:tr h="16268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</a:rPr>
                        <a:t>PARAMETER</a:t>
                      </a:r>
                      <a:endParaRPr lang="en-SG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</a:rPr>
                        <a:t>METHOD</a:t>
                      </a:r>
                      <a:endParaRPr lang="en-SG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</a:rPr>
                        <a:t>UNIT</a:t>
                      </a:r>
                      <a:endParaRPr lang="en-SG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</a:rPr>
                        <a:t>IPAL P1 Inlet</a:t>
                      </a:r>
                      <a:endParaRPr lang="en-SG" sz="12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317066"/>
                  </a:ext>
                </a:extLst>
              </a:tr>
              <a:tr h="16079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pH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pH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-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10.19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056032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Conductivity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Conductivity probe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µS/cm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285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9314892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Carbonate Alkalinity, CO3/ P-Alkalinity</a:t>
                      </a:r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CaCO3 mg/l</a:t>
                      </a:r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527430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Bicarbonate Alkalinity, HCO3/ M-Alkalinity</a:t>
                      </a:r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CaCO3 mg/l</a:t>
                      </a:r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999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Source Sans Pro SemiBold" panose="020B0603030403020204" pitchFamily="34" charset="0"/>
                        </a:rPr>
                        <a:t>Total Alkalinity</a:t>
                      </a:r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ource Sans Pro SemiBold" panose="020B0603030403020204" pitchFamily="34" charset="0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APHA 2320B</a:t>
                      </a:r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CaCO3 mg/l</a:t>
                      </a:r>
                      <a:r>
                        <a:rPr lang="en-SG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  <a:endParaRPr lang="en-SG" sz="1200" b="0" i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522712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Fluoride as 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0.512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9875348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Chloride as Cl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28.996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91519928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Phosphate as PO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&lt;0.1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3523021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Sulphate as SO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38.917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8229251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Nitrite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&lt;0.1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8670670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Nitrate as NO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Ion Chromatography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2.773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1155327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Aluminium as Al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&lt;0.1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4360478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Boron as 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0.172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7250940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Calcium as Ca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11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0095648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Germanium as Ge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0.24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1651112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Magnesium as Mg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3.13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7300310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Potassium as K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15.6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7122526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Dissolved Silica SiO4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EPA200.7/ 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2.06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8397201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Sodium as Na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27.4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8602792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Total Hardness as CaCO3 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EPA200.7/ Calculation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40.3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2180229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TOC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5310B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2383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0954214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COD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Hach 8000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O</a:t>
                      </a:r>
                      <a:r>
                        <a:rPr lang="en-SG" sz="1200" u="none" strike="noStrike" baseline="-25000">
                          <a:effectLst/>
                          <a:latin typeface="+mn-lt"/>
                        </a:rPr>
                        <a:t>2 </a:t>
                      </a:r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9900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1275106"/>
                  </a:ext>
                </a:extLst>
              </a:tr>
              <a:tr h="15873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Ultrameter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160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9552613"/>
                  </a:ext>
                </a:extLst>
              </a:tr>
              <a:tr h="3710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TDS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APHA 2540C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  <a:latin typeface="+mn-lt"/>
                        </a:rPr>
                        <a:t> 199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1630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05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679C-DDD0-3525-57BF-1D6DE32F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5" y="194228"/>
            <a:ext cx="10515600" cy="615603"/>
          </a:xfrm>
        </p:spPr>
        <p:txBody>
          <a:bodyPr/>
          <a:lstStyle/>
          <a:p>
            <a:r>
              <a:rPr lang="en-US" err="1"/>
              <a:t>Antiscalant</a:t>
            </a:r>
            <a:r>
              <a:rPr lang="en-US"/>
              <a:t> Projection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5D7CE-5BA7-B656-8AFF-F00C7586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A24B-55BC-627E-BC27-F2ABC3CE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13</a:t>
            </a:fld>
            <a:endParaRPr lang="en-SG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ADD9AE6-5AF4-0D32-A741-44350531B85A}"/>
              </a:ext>
            </a:extLst>
          </p:cNvPr>
          <p:cNvSpPr txBox="1"/>
          <p:nvPr/>
        </p:nvSpPr>
        <p:spPr>
          <a:xfrm>
            <a:off x="2568099" y="4532662"/>
            <a:ext cx="7055795" cy="18876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Target recovery: 93%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pH adjusted from 7.5 to 10.21</a:t>
            </a: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using 50% NaOH (3.012 mL for 102L) 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Antiscalant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Cure AT9530 @ 2 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ppm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/>
                <a:ea typeface="DengXian"/>
                <a:cs typeface="Times New Roman"/>
              </a:rPr>
              <a:t>In this </a:t>
            </a:r>
            <a:r>
              <a:rPr lang="en-US" b="1" kern="100" dirty="0" err="1">
                <a:latin typeface="Calibri"/>
                <a:ea typeface="DengXian"/>
                <a:cs typeface="Times New Roman"/>
              </a:rPr>
              <a:t>ROi</a:t>
            </a:r>
            <a:r>
              <a:rPr lang="en-US" b="1" kern="100" dirty="0">
                <a:latin typeface="Calibri"/>
                <a:ea typeface="DengXian"/>
                <a:cs typeface="Times New Roman"/>
              </a:rPr>
              <a:t> trial, no </a:t>
            </a:r>
            <a:r>
              <a:rPr lang="en-US" b="1" kern="100" dirty="0" err="1">
                <a:latin typeface="Calibri"/>
                <a:ea typeface="DengXian"/>
                <a:cs typeface="Times New Roman"/>
              </a:rPr>
              <a:t>antiscalant</a:t>
            </a:r>
            <a:r>
              <a:rPr lang="en-US" b="1" kern="100" dirty="0">
                <a:latin typeface="Calibri"/>
                <a:ea typeface="DengXian"/>
                <a:cs typeface="Times New Roman"/>
              </a:rPr>
              <a:t> was dosed.</a:t>
            </a:r>
            <a:endParaRPr lang="en-US" sz="1800" b="1" kern="100" dirty="0">
              <a:effectLst/>
              <a:latin typeface="Calibri"/>
              <a:ea typeface="DengXian"/>
              <a:cs typeface="Times New Roman"/>
            </a:endParaRPr>
          </a:p>
          <a:p>
            <a:pPr>
              <a:spcAft>
                <a:spcPts val="800"/>
              </a:spcAft>
            </a:pPr>
            <a:endParaRPr lang="en-SG" sz="18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D31FF-E6A9-3A5C-599F-69422958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098" y="840103"/>
            <a:ext cx="7055795" cy="35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9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EACC-AA4F-9844-B8E3-D6316D49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efin Sans Light"/>
              </a:rPr>
              <a:t>Experiment 1.1: </a:t>
            </a:r>
            <a:r>
              <a:rPr lang="en-US" dirty="0" err="1">
                <a:latin typeface="Josefin Sans Light"/>
              </a:rPr>
              <a:t>ROi</a:t>
            </a:r>
            <a:r>
              <a:rPr lang="en-US" dirty="0">
                <a:latin typeface="Josefin Sans Light"/>
              </a:rPr>
              <a:t> Pass 1 Trial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82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ACAB-D473-51C5-9C03-EF1BC368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559"/>
            <a:ext cx="10515600" cy="615603"/>
          </a:xfrm>
        </p:spPr>
        <p:txBody>
          <a:bodyPr/>
          <a:lstStyle/>
          <a:p>
            <a:r>
              <a:rPr lang="en-SG">
                <a:latin typeface="Josefin Sans Light"/>
              </a:rPr>
              <a:t>Objectives for Pass 1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59FB-A8EE-C807-E350-F94B1B586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  <a:ea typeface="Source Sans Pro"/>
              </a:rPr>
              <a:t>To conduct </a:t>
            </a:r>
            <a:r>
              <a:rPr lang="en-SG" sz="2400" dirty="0" err="1">
                <a:solidFill>
                  <a:schemeClr val="tx1"/>
                </a:solidFill>
                <a:ea typeface="Source Sans Pro"/>
              </a:rPr>
              <a:t>ROi</a:t>
            </a:r>
            <a:r>
              <a:rPr lang="en-SG" sz="2400" dirty="0">
                <a:solidFill>
                  <a:schemeClr val="tx1"/>
                </a:solidFill>
                <a:ea typeface="Source Sans Pro"/>
              </a:rPr>
              <a:t> trial with Micron IPAL Synthetic Feed to achieve:</a:t>
            </a:r>
            <a:endParaRPr lang="en-US" sz="2400" dirty="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1. </a:t>
            </a:r>
            <a:r>
              <a:rPr lang="en-SG" sz="2400" dirty="0" err="1">
                <a:solidFill>
                  <a:schemeClr val="tx1"/>
                </a:solidFill>
                <a:ea typeface="Source Sans Pro"/>
              </a:rPr>
              <a:t>ROi</a:t>
            </a:r>
            <a:r>
              <a:rPr lang="en-SG" sz="2400" dirty="0">
                <a:solidFill>
                  <a:schemeClr val="tx1"/>
                </a:solidFill>
                <a:ea typeface="Source Sans Pro"/>
              </a:rPr>
              <a:t> system recovery of  93%</a:t>
            </a: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2. Pass 1 Reject IPA Concentration = 24,992 mg/L</a:t>
            </a: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3. Pass 1 Permeate IPA Concentration =  758 mg/L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99458-6AC2-D884-F8D0-8DCDA494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C46F3-9F6B-9A3C-0897-A659C211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466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F7D6-1A05-0E7A-1BF4-ED4E56E6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62" y="387088"/>
            <a:ext cx="10515600" cy="615603"/>
          </a:xfrm>
        </p:spPr>
        <p:txBody>
          <a:bodyPr/>
          <a:lstStyle/>
          <a:p>
            <a:r>
              <a:rPr lang="en-US"/>
              <a:t>Water Analysis – Pass 1 Results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3C0DD-0ACE-A5D2-20F2-4AEB1E21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C117E-EB2E-D8DA-1BB7-39B69CE8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16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D0AF6B-15E3-CE89-258D-BCE40723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97860"/>
              </p:ext>
            </p:extLst>
          </p:nvPr>
        </p:nvGraphicFramePr>
        <p:xfrm>
          <a:off x="627270" y="1348740"/>
          <a:ext cx="10937459" cy="41605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948204">
                  <a:extLst>
                    <a:ext uri="{9D8B030D-6E8A-4147-A177-3AD203B41FA5}">
                      <a16:colId xmlns:a16="http://schemas.microsoft.com/office/drawing/2014/main" val="1016204933"/>
                    </a:ext>
                  </a:extLst>
                </a:gridCol>
                <a:gridCol w="993357">
                  <a:extLst>
                    <a:ext uri="{9D8B030D-6E8A-4147-A177-3AD203B41FA5}">
                      <a16:colId xmlns:a16="http://schemas.microsoft.com/office/drawing/2014/main" val="426628078"/>
                    </a:ext>
                  </a:extLst>
                </a:gridCol>
                <a:gridCol w="1562285">
                  <a:extLst>
                    <a:ext uri="{9D8B030D-6E8A-4147-A177-3AD203B41FA5}">
                      <a16:colId xmlns:a16="http://schemas.microsoft.com/office/drawing/2014/main" val="1425413866"/>
                    </a:ext>
                  </a:extLst>
                </a:gridCol>
                <a:gridCol w="1135828">
                  <a:extLst>
                    <a:ext uri="{9D8B030D-6E8A-4147-A177-3AD203B41FA5}">
                      <a16:colId xmlns:a16="http://schemas.microsoft.com/office/drawing/2014/main" val="3928264917"/>
                    </a:ext>
                  </a:extLst>
                </a:gridCol>
                <a:gridCol w="1596200">
                  <a:extLst>
                    <a:ext uri="{9D8B030D-6E8A-4147-A177-3AD203B41FA5}">
                      <a16:colId xmlns:a16="http://schemas.microsoft.com/office/drawing/2014/main" val="3714561513"/>
                    </a:ext>
                  </a:extLst>
                </a:gridCol>
                <a:gridCol w="1196305">
                  <a:extLst>
                    <a:ext uri="{9D8B030D-6E8A-4147-A177-3AD203B41FA5}">
                      <a16:colId xmlns:a16="http://schemas.microsoft.com/office/drawing/2014/main" val="2527893898"/>
                    </a:ext>
                  </a:extLst>
                </a:gridCol>
                <a:gridCol w="1196305">
                  <a:extLst>
                    <a:ext uri="{9D8B030D-6E8A-4147-A177-3AD203B41FA5}">
                      <a16:colId xmlns:a16="http://schemas.microsoft.com/office/drawing/2014/main" val="3567965854"/>
                    </a:ext>
                  </a:extLst>
                </a:gridCol>
                <a:gridCol w="1196305">
                  <a:extLst>
                    <a:ext uri="{9D8B030D-6E8A-4147-A177-3AD203B41FA5}">
                      <a16:colId xmlns:a16="http://schemas.microsoft.com/office/drawing/2014/main" val="855105975"/>
                    </a:ext>
                  </a:extLst>
                </a:gridCol>
                <a:gridCol w="1112670">
                  <a:extLst>
                    <a:ext uri="{9D8B030D-6E8A-4147-A177-3AD203B41FA5}">
                      <a16:colId xmlns:a16="http://schemas.microsoft.com/office/drawing/2014/main" val="2605106215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Time (minutes)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P1 Feed TDS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P1 Feed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[IPA] from TOC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P1 Permeate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TDS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P1 Permeate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[IPA] from TOC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Volume of 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P1 Permeate Collected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(L) 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ource Sans Pro"/>
                        </a:rPr>
                        <a:t>Recovery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ource Sans Pro"/>
                        </a:rPr>
                        <a:t>by Volume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Recovery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by CF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Rejection by TOC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38032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0</a:t>
                      </a:r>
                      <a:endParaRPr 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160.10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4107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-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-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0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20434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32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214.30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6121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15.30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91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33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0.985203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752757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42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216.00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6804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3.37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111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45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0.983734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1264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51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267.00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8287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3.32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139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55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0.983170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6824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61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344.90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10313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2.65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167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65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0.983817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99563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72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450.80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13782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2.18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231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75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0.983244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44651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79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537.50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17120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2.34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303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80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0.982275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18909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723.40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25074</a:t>
                      </a:r>
                      <a:endParaRPr lang="en-US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3.45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486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87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0.980623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99292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104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1283.00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44148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40.00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1318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95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0.970135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0392533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E0F6FE-17E5-CC78-0BF4-9E7BAE6537B9}"/>
              </a:ext>
            </a:extLst>
          </p:cNvPr>
          <p:cNvSpPr txBox="1"/>
          <p:nvPr/>
        </p:nvSpPr>
        <p:spPr>
          <a:xfrm>
            <a:off x="627270" y="5563473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*Initial Feed Volume: 102L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151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A4E7-8E60-C658-86F3-E7A0539F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52" y="585463"/>
            <a:ext cx="10515600" cy="615603"/>
          </a:xfrm>
        </p:spPr>
        <p:txBody>
          <a:bodyPr/>
          <a:lstStyle/>
          <a:p>
            <a:r>
              <a:rPr lang="en-US">
                <a:latin typeface="Josefin Sans Light"/>
              </a:rPr>
              <a:t>Water Analysis – Pass 1 Results: pH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E2030-20A6-571A-B22C-171A8AEE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B63B6-85F1-60BF-5527-20133E31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17</a:t>
            </a:fld>
            <a:endParaRPr lang="en-SG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8913E10-380E-1D9D-EA1F-802018FE86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249358"/>
              </p:ext>
            </p:extLst>
          </p:nvPr>
        </p:nvGraphicFramePr>
        <p:xfrm>
          <a:off x="1154050" y="1724595"/>
          <a:ext cx="9883900" cy="340880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86899">
                  <a:extLst>
                    <a:ext uri="{9D8B030D-6E8A-4147-A177-3AD203B41FA5}">
                      <a16:colId xmlns:a16="http://schemas.microsoft.com/office/drawing/2014/main" val="2413676464"/>
                    </a:ext>
                  </a:extLst>
                </a:gridCol>
                <a:gridCol w="2266660">
                  <a:extLst>
                    <a:ext uri="{9D8B030D-6E8A-4147-A177-3AD203B41FA5}">
                      <a16:colId xmlns:a16="http://schemas.microsoft.com/office/drawing/2014/main" val="3254970173"/>
                    </a:ext>
                  </a:extLst>
                </a:gridCol>
                <a:gridCol w="1611507">
                  <a:extLst>
                    <a:ext uri="{9D8B030D-6E8A-4147-A177-3AD203B41FA5}">
                      <a16:colId xmlns:a16="http://schemas.microsoft.com/office/drawing/2014/main" val="3475573605"/>
                    </a:ext>
                  </a:extLst>
                </a:gridCol>
                <a:gridCol w="2582180">
                  <a:extLst>
                    <a:ext uri="{9D8B030D-6E8A-4147-A177-3AD203B41FA5}">
                      <a16:colId xmlns:a16="http://schemas.microsoft.com/office/drawing/2014/main" val="2697510730"/>
                    </a:ext>
                  </a:extLst>
                </a:gridCol>
                <a:gridCol w="1736654">
                  <a:extLst>
                    <a:ext uri="{9D8B030D-6E8A-4147-A177-3AD203B41FA5}">
                      <a16:colId xmlns:a16="http://schemas.microsoft.com/office/drawing/2014/main" val="3236326037"/>
                    </a:ext>
                  </a:extLst>
                </a:gridCol>
              </a:tblGrid>
              <a:tr h="340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Time (minutes)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P1 Feed [IPA]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P1 Feed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P1 Permeate [IPA]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P1 Permeate 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69159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4107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10.21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2722261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6121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10.11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8.44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5952179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6804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10.05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8.78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9579108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8287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8.12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4744016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10313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10.01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8.86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1145757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13782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9.98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231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8.55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3457939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17120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9.97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303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8.76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3946451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25074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9.85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486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8.93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1062646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44148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9.59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1318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8.94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1174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7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DF3D-65AA-E2B9-4F2B-04CE87C03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456"/>
            <a:ext cx="10515600" cy="615603"/>
          </a:xfrm>
        </p:spPr>
        <p:txBody>
          <a:bodyPr/>
          <a:lstStyle/>
          <a:p>
            <a:r>
              <a:rPr lang="en-US" err="1">
                <a:latin typeface="Josefin Sans Light"/>
              </a:rPr>
              <a:t>ROi</a:t>
            </a:r>
            <a:r>
              <a:rPr lang="en-US">
                <a:latin typeface="Josefin Sans Light"/>
              </a:rPr>
              <a:t> Concentration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715B8-E39B-2BA4-6145-B842095C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5663184" cy="15544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SG" sz="2000">
                <a:solidFill>
                  <a:schemeClr val="tx1"/>
                </a:solidFill>
                <a:ea typeface="Source Sans Pro"/>
              </a:rPr>
              <a:t>Operating parameters:</a:t>
            </a:r>
          </a:p>
          <a:p>
            <a:pPr marL="0" indent="0">
              <a:buNone/>
            </a:pPr>
            <a:r>
              <a:rPr lang="en-SG" sz="2000">
                <a:solidFill>
                  <a:schemeClr val="tx1"/>
                </a:solidFill>
                <a:ea typeface="Source Sans Pro"/>
              </a:rPr>
              <a:t>- Average Feed pressure: 335 psi </a:t>
            </a:r>
          </a:p>
          <a:p>
            <a:pPr marL="0" indent="0">
              <a:buNone/>
            </a:pPr>
            <a:r>
              <a:rPr lang="en-SG" sz="2000">
                <a:solidFill>
                  <a:schemeClr val="tx1"/>
                </a:solidFill>
                <a:ea typeface="Source Sans Pro"/>
              </a:rPr>
              <a:t>- Average Feed Flow rate: 9 LPM</a:t>
            </a:r>
          </a:p>
          <a:p>
            <a:pPr marL="0" indent="0">
              <a:buNone/>
            </a:pPr>
            <a:r>
              <a:rPr lang="en-SG" sz="2000">
                <a:solidFill>
                  <a:schemeClr val="tx1"/>
                </a:solidFill>
                <a:ea typeface="Source Sans Pro"/>
              </a:rPr>
              <a:t>-Membrane: Pro-LF1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39EFC-39B7-F5C4-387F-70A97D11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3BFCB-BBB1-3D73-ACD8-15BA07A9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18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6788BD-E9B2-AD12-22F9-A02AB4725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955203"/>
              </p:ext>
            </p:extLst>
          </p:nvPr>
        </p:nvGraphicFramePr>
        <p:xfrm>
          <a:off x="3298861" y="1328849"/>
          <a:ext cx="5594277" cy="1737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36102">
                  <a:extLst>
                    <a:ext uri="{9D8B030D-6E8A-4147-A177-3AD203B41FA5}">
                      <a16:colId xmlns:a16="http://schemas.microsoft.com/office/drawing/2014/main" val="3268026743"/>
                    </a:ext>
                  </a:extLst>
                </a:gridCol>
                <a:gridCol w="931075">
                  <a:extLst>
                    <a:ext uri="{9D8B030D-6E8A-4147-A177-3AD203B41FA5}">
                      <a16:colId xmlns:a16="http://schemas.microsoft.com/office/drawing/2014/main" val="2719613551"/>
                    </a:ext>
                  </a:extLst>
                </a:gridCol>
                <a:gridCol w="1102894">
                  <a:extLst>
                    <a:ext uri="{9D8B030D-6E8A-4147-A177-3AD203B41FA5}">
                      <a16:colId xmlns:a16="http://schemas.microsoft.com/office/drawing/2014/main" val="1603069055"/>
                    </a:ext>
                  </a:extLst>
                </a:gridCol>
                <a:gridCol w="1324206">
                  <a:extLst>
                    <a:ext uri="{9D8B030D-6E8A-4147-A177-3AD203B41FA5}">
                      <a16:colId xmlns:a16="http://schemas.microsoft.com/office/drawing/2014/main" val="243926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List of Substance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P1 Inlet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Final P1 Reject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Final P1 Permeate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9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 Projection [IPA] </a:t>
                      </a:r>
                    </a:p>
                    <a:p>
                      <a:pPr algn="ctr"/>
                      <a:r>
                        <a:rPr lang="en-SG" sz="1600" b="0"/>
                        <a:t>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3949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24992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758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356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Actual [IPA] </a:t>
                      </a:r>
                    </a:p>
                    <a:p>
                      <a:pPr algn="ctr"/>
                      <a:r>
                        <a:rPr lang="en-SG" sz="1600" b="0"/>
                        <a:t>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4107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46383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822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299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CCB9-A859-6056-7A11-4B482222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Flux Vs IPA Concentration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A5A15-1EA3-5AF0-8A1B-4CA7F913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AA8D4-EC07-C0DA-5F06-4B0EFDE2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19</a:t>
            </a:fld>
            <a:endParaRPr lang="en-SG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D07C838-23AE-676F-E751-690A58E977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08137"/>
              </p:ext>
            </p:extLst>
          </p:nvPr>
        </p:nvGraphicFramePr>
        <p:xfrm>
          <a:off x="2634402" y="1439895"/>
          <a:ext cx="6923196" cy="3857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620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ACAB-D473-51C5-9C03-EF1BC368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884"/>
            <a:ext cx="10515600" cy="615603"/>
          </a:xfrm>
        </p:spPr>
        <p:txBody>
          <a:bodyPr/>
          <a:lstStyle/>
          <a:p>
            <a:r>
              <a:rPr lang="en-SG">
                <a:latin typeface="Josefin Sans Light"/>
              </a:rPr>
              <a:t>Overall Objectives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59FB-A8EE-C807-E350-F94B1B58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9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  <a:ea typeface="Source Sans Pro"/>
              </a:rPr>
              <a:t>To conduct </a:t>
            </a:r>
            <a:r>
              <a:rPr lang="en-SG" sz="2400" dirty="0" err="1">
                <a:solidFill>
                  <a:schemeClr val="tx1"/>
                </a:solidFill>
                <a:ea typeface="Source Sans Pro"/>
              </a:rPr>
              <a:t>ROi</a:t>
            </a:r>
            <a:r>
              <a:rPr lang="en-SG" sz="2400" dirty="0">
                <a:solidFill>
                  <a:schemeClr val="tx1"/>
                </a:solidFill>
                <a:ea typeface="Source Sans Pro"/>
              </a:rPr>
              <a:t> trial with Micron IPAL Synthetic Feed to achieve:</a:t>
            </a:r>
            <a:endParaRPr lang="en-US" sz="2400" dirty="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1. </a:t>
            </a:r>
            <a:r>
              <a:rPr lang="en-SG" sz="2400" dirty="0" err="1">
                <a:solidFill>
                  <a:schemeClr val="tx1"/>
                </a:solidFill>
                <a:ea typeface="Source Sans Pro"/>
              </a:rPr>
              <a:t>ROi</a:t>
            </a:r>
            <a:r>
              <a:rPr lang="en-SG" sz="2400" dirty="0">
                <a:solidFill>
                  <a:schemeClr val="tx1"/>
                </a:solidFill>
                <a:ea typeface="Source Sans Pro"/>
              </a:rPr>
              <a:t> system recovery of  92%</a:t>
            </a: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2. Final Reject IPA Concentration = 24,992 mg/L</a:t>
            </a: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3. Final Permeate IPA Concentration =  0.7 mg/L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99458-6AC2-D884-F8D0-8DCDA494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C46F3-9F6B-9A3C-0897-A659C211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9483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E1F8-6F66-1935-97F5-08CDAF3E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Rejection Vs IPA Concentration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FAD33-CA15-37EC-4A4B-7CAF24FE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B2752-64C1-0081-91BD-0CB01844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20</a:t>
            </a:fld>
            <a:endParaRPr lang="en-SG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B484AFC-DB22-FB75-15E7-492B95338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731809"/>
              </p:ext>
            </p:extLst>
          </p:nvPr>
        </p:nvGraphicFramePr>
        <p:xfrm>
          <a:off x="2503666" y="1510179"/>
          <a:ext cx="7184668" cy="3837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6216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8860CD7-858A-D8DF-C6DA-935702FB9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379535"/>
              </p:ext>
            </p:extLst>
          </p:nvPr>
        </p:nvGraphicFramePr>
        <p:xfrm>
          <a:off x="3104133" y="624994"/>
          <a:ext cx="5591354" cy="1046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95677">
                  <a:extLst>
                    <a:ext uri="{9D8B030D-6E8A-4147-A177-3AD203B41FA5}">
                      <a16:colId xmlns:a16="http://schemas.microsoft.com/office/drawing/2014/main" val="2217092331"/>
                    </a:ext>
                  </a:extLst>
                </a:gridCol>
                <a:gridCol w="2795677">
                  <a:extLst>
                    <a:ext uri="{9D8B030D-6E8A-4147-A177-3AD203B41FA5}">
                      <a16:colId xmlns:a16="http://schemas.microsoft.com/office/drawing/2014/main" val="4129667944"/>
                    </a:ext>
                  </a:extLst>
                </a:gridCol>
              </a:tblGrid>
              <a:tr h="229643"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Time (Day)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P1 Permeate [IPA] from TOC (mg/L)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6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0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197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83685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CB6F2-87D9-7034-EE2F-199DDEBC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6FC98-0964-A37C-C3D2-6AC5035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21</a:t>
            </a:fld>
            <a:endParaRPr lang="en-S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C7BE6-6DC4-97BD-EFD2-91F2A29F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97" y="7314"/>
            <a:ext cx="10515600" cy="615603"/>
          </a:xfrm>
        </p:spPr>
        <p:txBody>
          <a:bodyPr/>
          <a:lstStyle/>
          <a:p>
            <a:r>
              <a:rPr lang="en-SG"/>
              <a:t>Discussions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834B4-58B8-535F-B6F1-D581D3CA9182}"/>
              </a:ext>
            </a:extLst>
          </p:cNvPr>
          <p:cNvSpPr txBox="1"/>
          <p:nvPr/>
        </p:nvSpPr>
        <p:spPr>
          <a:xfrm>
            <a:off x="642010" y="1719344"/>
            <a:ext cx="785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After 1 day, the IPA concentration of Pass 1 permeate decreased to 197 mg/L.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0BBC36-1387-079E-48B8-971E07108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466949"/>
              </p:ext>
            </p:extLst>
          </p:nvPr>
        </p:nvGraphicFramePr>
        <p:xfrm>
          <a:off x="757143" y="2136713"/>
          <a:ext cx="10677713" cy="1981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24133">
                  <a:extLst>
                    <a:ext uri="{9D8B030D-6E8A-4147-A177-3AD203B41FA5}">
                      <a16:colId xmlns:a16="http://schemas.microsoft.com/office/drawing/2014/main" val="3854820334"/>
                    </a:ext>
                  </a:extLst>
                </a:gridCol>
                <a:gridCol w="659044">
                  <a:extLst>
                    <a:ext uri="{9D8B030D-6E8A-4147-A177-3AD203B41FA5}">
                      <a16:colId xmlns:a16="http://schemas.microsoft.com/office/drawing/2014/main" val="1189359637"/>
                    </a:ext>
                  </a:extLst>
                </a:gridCol>
                <a:gridCol w="709742">
                  <a:extLst>
                    <a:ext uri="{9D8B030D-6E8A-4147-A177-3AD203B41FA5}">
                      <a16:colId xmlns:a16="http://schemas.microsoft.com/office/drawing/2014/main" val="325310523"/>
                    </a:ext>
                  </a:extLst>
                </a:gridCol>
                <a:gridCol w="1008238">
                  <a:extLst>
                    <a:ext uri="{9D8B030D-6E8A-4147-A177-3AD203B41FA5}">
                      <a16:colId xmlns:a16="http://schemas.microsoft.com/office/drawing/2014/main" val="2968143231"/>
                    </a:ext>
                  </a:extLst>
                </a:gridCol>
                <a:gridCol w="571780">
                  <a:extLst>
                    <a:ext uri="{9D8B030D-6E8A-4147-A177-3AD203B41FA5}">
                      <a16:colId xmlns:a16="http://schemas.microsoft.com/office/drawing/2014/main" val="1622638009"/>
                    </a:ext>
                  </a:extLst>
                </a:gridCol>
                <a:gridCol w="732518">
                  <a:extLst>
                    <a:ext uri="{9D8B030D-6E8A-4147-A177-3AD203B41FA5}">
                      <a16:colId xmlns:a16="http://schemas.microsoft.com/office/drawing/2014/main" val="387922427"/>
                    </a:ext>
                  </a:extLst>
                </a:gridCol>
                <a:gridCol w="1000558">
                  <a:extLst>
                    <a:ext uri="{9D8B030D-6E8A-4147-A177-3AD203B41FA5}">
                      <a16:colId xmlns:a16="http://schemas.microsoft.com/office/drawing/2014/main" val="2130406974"/>
                    </a:ext>
                  </a:extLst>
                </a:gridCol>
                <a:gridCol w="615826">
                  <a:extLst>
                    <a:ext uri="{9D8B030D-6E8A-4147-A177-3AD203B41FA5}">
                      <a16:colId xmlns:a16="http://schemas.microsoft.com/office/drawing/2014/main" val="654001445"/>
                    </a:ext>
                  </a:extLst>
                </a:gridCol>
                <a:gridCol w="742073">
                  <a:extLst>
                    <a:ext uri="{9D8B030D-6E8A-4147-A177-3AD203B41FA5}">
                      <a16:colId xmlns:a16="http://schemas.microsoft.com/office/drawing/2014/main" val="21615372"/>
                    </a:ext>
                  </a:extLst>
                </a:gridCol>
                <a:gridCol w="1000557">
                  <a:extLst>
                    <a:ext uri="{9D8B030D-6E8A-4147-A177-3AD203B41FA5}">
                      <a16:colId xmlns:a16="http://schemas.microsoft.com/office/drawing/2014/main" val="313345425"/>
                    </a:ext>
                  </a:extLst>
                </a:gridCol>
                <a:gridCol w="669852">
                  <a:extLst>
                    <a:ext uri="{9D8B030D-6E8A-4147-A177-3AD203B41FA5}">
                      <a16:colId xmlns:a16="http://schemas.microsoft.com/office/drawing/2014/main" val="3319543677"/>
                    </a:ext>
                  </a:extLst>
                </a:gridCol>
                <a:gridCol w="781767">
                  <a:extLst>
                    <a:ext uri="{9D8B030D-6E8A-4147-A177-3AD203B41FA5}">
                      <a16:colId xmlns:a16="http://schemas.microsoft.com/office/drawing/2014/main" val="1846538715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731207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List of Substance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P1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P1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P1 Permeate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P2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P2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P2 Permeate</a:t>
                      </a:r>
                    </a:p>
                    <a:p>
                      <a:pPr algn="ctr"/>
                      <a:endParaRPr lang="en-SG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P3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P3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P3 Permeate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P4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P4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P4 Permeate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14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 Projection</a:t>
                      </a:r>
                    </a:p>
                    <a:p>
                      <a:pPr algn="ctr"/>
                      <a:r>
                        <a:rPr lang="en-SG" sz="1400"/>
                        <a:t>[IPA] </a:t>
                      </a:r>
                    </a:p>
                    <a:p>
                      <a:pPr algn="ctr"/>
                      <a:r>
                        <a:rPr lang="en-SG" sz="1400"/>
                        <a:t>(mg/L)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3949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24992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5919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Actual [IPA] </a:t>
                      </a:r>
                    </a:p>
                    <a:p>
                      <a:pPr algn="ctr"/>
                      <a:r>
                        <a:rPr lang="en-SG" sz="1400"/>
                        <a:t>(mg/L)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4107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46383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291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DCB46C6-2DC9-1F95-1E35-09427D2D8EB3}"/>
              </a:ext>
            </a:extLst>
          </p:cNvPr>
          <p:cNvSpPr txBox="1"/>
          <p:nvPr/>
        </p:nvSpPr>
        <p:spPr>
          <a:xfrm>
            <a:off x="642010" y="4192537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P1 Permeate value (197 mg/L) is closer to P3 Inlet (101 mg/L) than P2 Inlet (690 mg/L).</a:t>
            </a:r>
          </a:p>
          <a:p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One pass is sufficient to achieve permeate with quality projected to be achieved with 2 passes.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Decreasing Pass 1 recovery may achieve P1 Reject and Permeate with closer values to projection.</a:t>
            </a:r>
          </a:p>
          <a:p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Pass 2 is run with P2 Inlet = 197 mg/L instead.</a:t>
            </a:r>
          </a:p>
        </p:txBody>
      </p:sp>
    </p:spTree>
    <p:extLst>
      <p:ext uri="{BB962C8B-B14F-4D97-AF65-F5344CB8AC3E}">
        <p14:creationId xmlns:p14="http://schemas.microsoft.com/office/powerpoint/2010/main" val="426004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7DE3-CDD2-802C-482A-B38B4810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355C-D2F3-C97B-DA2B-BCB94E2A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4078"/>
            <a:ext cx="10515600" cy="11179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sz="2400">
              <a:solidFill>
                <a:schemeClr val="tx1"/>
              </a:solidFill>
            </a:endParaRPr>
          </a:p>
          <a:p>
            <a:r>
              <a:rPr lang="en-SG" sz="2400" err="1">
                <a:solidFill>
                  <a:schemeClr val="tx1"/>
                </a:solidFill>
              </a:rPr>
              <a:t>ROi</a:t>
            </a:r>
            <a:r>
              <a:rPr lang="en-SG" sz="2400">
                <a:solidFill>
                  <a:schemeClr val="tx1"/>
                </a:solidFill>
              </a:rPr>
              <a:t> recovery 91.1% (by CF)  and 93% ( by Volume).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71768-3176-B2FB-2640-DF33AEA6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FE7DF-F1C1-9A22-03C5-05902797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22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3E0DE1-8A32-3A50-753D-33F76BAE2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899157"/>
              </p:ext>
            </p:extLst>
          </p:nvPr>
        </p:nvGraphicFramePr>
        <p:xfrm>
          <a:off x="3001681" y="1371700"/>
          <a:ext cx="6188638" cy="1737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73675">
                  <a:extLst>
                    <a:ext uri="{9D8B030D-6E8A-4147-A177-3AD203B41FA5}">
                      <a16:colId xmlns:a16="http://schemas.microsoft.com/office/drawing/2014/main" val="3268026743"/>
                    </a:ext>
                  </a:extLst>
                </a:gridCol>
                <a:gridCol w="1103581">
                  <a:extLst>
                    <a:ext uri="{9D8B030D-6E8A-4147-A177-3AD203B41FA5}">
                      <a16:colId xmlns:a16="http://schemas.microsoft.com/office/drawing/2014/main" val="2719613551"/>
                    </a:ext>
                  </a:extLst>
                </a:gridCol>
                <a:gridCol w="1278361">
                  <a:extLst>
                    <a:ext uri="{9D8B030D-6E8A-4147-A177-3AD203B41FA5}">
                      <a16:colId xmlns:a16="http://schemas.microsoft.com/office/drawing/2014/main" val="1603069055"/>
                    </a:ext>
                  </a:extLst>
                </a:gridCol>
                <a:gridCol w="1333021">
                  <a:extLst>
                    <a:ext uri="{9D8B030D-6E8A-4147-A177-3AD203B41FA5}">
                      <a16:colId xmlns:a16="http://schemas.microsoft.com/office/drawing/2014/main" val="243926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List of Substance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P1 Inlet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Final P1 Reject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Final P1 Permeate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9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 Projection [IPA] </a:t>
                      </a:r>
                    </a:p>
                    <a:p>
                      <a:pPr algn="ctr"/>
                      <a:r>
                        <a:rPr lang="en-SG" sz="1600" b="0"/>
                        <a:t>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3949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24992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758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356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Actual [IPA] </a:t>
                      </a:r>
                    </a:p>
                    <a:p>
                      <a:pPr algn="ctr"/>
                      <a:r>
                        <a:rPr lang="en-SG" sz="1600" b="0"/>
                        <a:t>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4107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46383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822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97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EACC-AA4F-9844-B8E3-D6316D49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efin Sans Light"/>
              </a:rPr>
              <a:t>Experiment 1.2: </a:t>
            </a:r>
            <a:r>
              <a:rPr lang="en-US" dirty="0" err="1">
                <a:latin typeface="Josefin Sans Light"/>
              </a:rPr>
              <a:t>ROi</a:t>
            </a:r>
            <a:r>
              <a:rPr lang="en-US" dirty="0">
                <a:latin typeface="Josefin Sans Light"/>
              </a:rPr>
              <a:t> Pass 2 Trial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9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ACAB-D473-51C5-9C03-EF1BC368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559"/>
            <a:ext cx="10515600" cy="615603"/>
          </a:xfrm>
        </p:spPr>
        <p:txBody>
          <a:bodyPr/>
          <a:lstStyle/>
          <a:p>
            <a:r>
              <a:rPr lang="en-SG">
                <a:latin typeface="Josefin Sans Light"/>
              </a:rPr>
              <a:t>Objectives for Projected Pass 2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59FB-A8EE-C807-E350-F94B1B586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  <a:ea typeface="Source Sans Pro"/>
              </a:rPr>
              <a:t>To conduct </a:t>
            </a:r>
            <a:r>
              <a:rPr lang="en-SG" sz="2400" dirty="0" err="1">
                <a:solidFill>
                  <a:schemeClr val="tx1"/>
                </a:solidFill>
                <a:ea typeface="Source Sans Pro"/>
              </a:rPr>
              <a:t>ROi</a:t>
            </a:r>
            <a:r>
              <a:rPr lang="en-SG" sz="2400" dirty="0">
                <a:solidFill>
                  <a:schemeClr val="tx1"/>
                </a:solidFill>
                <a:ea typeface="Source Sans Pro"/>
              </a:rPr>
              <a:t> trial with Micron IPAL Synthetic Feed to achieve:</a:t>
            </a:r>
            <a:endParaRPr lang="en-US" sz="2400" dirty="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1. </a:t>
            </a:r>
            <a:r>
              <a:rPr lang="en-SG" sz="2400" dirty="0" err="1">
                <a:solidFill>
                  <a:schemeClr val="tx1"/>
                </a:solidFill>
                <a:ea typeface="Source Sans Pro"/>
              </a:rPr>
              <a:t>ROi</a:t>
            </a:r>
            <a:r>
              <a:rPr lang="en-SG" sz="2400" dirty="0">
                <a:solidFill>
                  <a:schemeClr val="tx1"/>
                </a:solidFill>
                <a:ea typeface="Source Sans Pro"/>
              </a:rPr>
              <a:t> system recovery of  90.2%</a:t>
            </a: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2. Pass 2 Reject IPA Concentration =  5919 mg/L</a:t>
            </a: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3. Pass 2 Permeate IPA Concentration =  123 mg/L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99458-6AC2-D884-F8D0-8DCDA494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C46F3-9F6B-9A3C-0897-A659C211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444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F7D6-1A05-0E7A-1BF4-ED4E56E6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38" y="396232"/>
            <a:ext cx="10515600" cy="615603"/>
          </a:xfrm>
        </p:spPr>
        <p:txBody>
          <a:bodyPr/>
          <a:lstStyle/>
          <a:p>
            <a:r>
              <a:rPr lang="en-US"/>
              <a:t>Water Analysis – Pass 2 Results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3C0DD-0ACE-A5D2-20F2-4AEB1E21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C117E-EB2E-D8DA-1BB7-39B69CE8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25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D0AF6B-15E3-CE89-258D-BCE40723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08334"/>
              </p:ext>
            </p:extLst>
          </p:nvPr>
        </p:nvGraphicFramePr>
        <p:xfrm>
          <a:off x="627270" y="1348740"/>
          <a:ext cx="10937459" cy="31546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948204">
                  <a:extLst>
                    <a:ext uri="{9D8B030D-6E8A-4147-A177-3AD203B41FA5}">
                      <a16:colId xmlns:a16="http://schemas.microsoft.com/office/drawing/2014/main" val="1016204933"/>
                    </a:ext>
                  </a:extLst>
                </a:gridCol>
                <a:gridCol w="993357">
                  <a:extLst>
                    <a:ext uri="{9D8B030D-6E8A-4147-A177-3AD203B41FA5}">
                      <a16:colId xmlns:a16="http://schemas.microsoft.com/office/drawing/2014/main" val="426628078"/>
                    </a:ext>
                  </a:extLst>
                </a:gridCol>
                <a:gridCol w="1562285">
                  <a:extLst>
                    <a:ext uri="{9D8B030D-6E8A-4147-A177-3AD203B41FA5}">
                      <a16:colId xmlns:a16="http://schemas.microsoft.com/office/drawing/2014/main" val="1425413866"/>
                    </a:ext>
                  </a:extLst>
                </a:gridCol>
                <a:gridCol w="1138438">
                  <a:extLst>
                    <a:ext uri="{9D8B030D-6E8A-4147-A177-3AD203B41FA5}">
                      <a16:colId xmlns:a16="http://schemas.microsoft.com/office/drawing/2014/main" val="3928264917"/>
                    </a:ext>
                  </a:extLst>
                </a:gridCol>
                <a:gridCol w="1593590">
                  <a:extLst>
                    <a:ext uri="{9D8B030D-6E8A-4147-A177-3AD203B41FA5}">
                      <a16:colId xmlns:a16="http://schemas.microsoft.com/office/drawing/2014/main" val="3714561513"/>
                    </a:ext>
                  </a:extLst>
                </a:gridCol>
                <a:gridCol w="1196305">
                  <a:extLst>
                    <a:ext uri="{9D8B030D-6E8A-4147-A177-3AD203B41FA5}">
                      <a16:colId xmlns:a16="http://schemas.microsoft.com/office/drawing/2014/main" val="2527893898"/>
                    </a:ext>
                  </a:extLst>
                </a:gridCol>
                <a:gridCol w="1196305">
                  <a:extLst>
                    <a:ext uri="{9D8B030D-6E8A-4147-A177-3AD203B41FA5}">
                      <a16:colId xmlns:a16="http://schemas.microsoft.com/office/drawing/2014/main" val="3567965854"/>
                    </a:ext>
                  </a:extLst>
                </a:gridCol>
                <a:gridCol w="1196305">
                  <a:extLst>
                    <a:ext uri="{9D8B030D-6E8A-4147-A177-3AD203B41FA5}">
                      <a16:colId xmlns:a16="http://schemas.microsoft.com/office/drawing/2014/main" val="855105975"/>
                    </a:ext>
                  </a:extLst>
                </a:gridCol>
                <a:gridCol w="1112670">
                  <a:extLst>
                    <a:ext uri="{9D8B030D-6E8A-4147-A177-3AD203B41FA5}">
                      <a16:colId xmlns:a16="http://schemas.microsoft.com/office/drawing/2014/main" val="2605106215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Time (minutes)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effectLst/>
                        </a:rPr>
                        <a:t>P2 Feed</a:t>
                      </a:r>
                    </a:p>
                    <a:p>
                      <a:pPr algn="ctr"/>
                      <a:r>
                        <a:rPr lang="en-US" sz="1600">
                          <a:effectLst/>
                        </a:rPr>
                        <a:t>TDS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(mg/L)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P2 Feed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[IPA] from TOC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P2 Permeate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TDS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P2 Permeate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[IPA] from TOC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Volume of 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P2 Permeate Collected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(L) 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ource Sans Pro"/>
                        </a:rPr>
                        <a:t>Recovery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ource Sans Pro"/>
                        </a:rPr>
                        <a:t>by Volume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Recovery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by CF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Rejection by TOC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38032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0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20434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66.61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0.984162173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752757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0.984552384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1264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134.60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0.986739039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6824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175.80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23.55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0.984767077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99563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214.30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0.985205993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44651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7B235B-BE9F-8F6E-1F28-4F618B766246}"/>
              </a:ext>
            </a:extLst>
          </p:cNvPr>
          <p:cNvSpPr txBox="1"/>
          <p:nvPr/>
        </p:nvSpPr>
        <p:spPr>
          <a:xfrm>
            <a:off x="627270" y="4512564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*Initial Feed Volume: 95L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3518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A4E7-8E60-C658-86F3-E7A0539F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63218"/>
            <a:ext cx="10515600" cy="615603"/>
          </a:xfrm>
        </p:spPr>
        <p:txBody>
          <a:bodyPr/>
          <a:lstStyle/>
          <a:p>
            <a:r>
              <a:rPr lang="en-US">
                <a:latin typeface="Josefin Sans Light"/>
              </a:rPr>
              <a:t>Water Analysis – Pass 2 Results: pH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E2030-20A6-571A-B22C-171A8AEE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B63B6-85F1-60BF-5527-20133E31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26</a:t>
            </a:fld>
            <a:endParaRPr lang="en-SG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8913E10-380E-1D9D-EA1F-802018FE86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417838"/>
              </p:ext>
            </p:extLst>
          </p:nvPr>
        </p:nvGraphicFramePr>
        <p:xfrm>
          <a:off x="1154050" y="1851869"/>
          <a:ext cx="9883900" cy="23861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86899">
                  <a:extLst>
                    <a:ext uri="{9D8B030D-6E8A-4147-A177-3AD203B41FA5}">
                      <a16:colId xmlns:a16="http://schemas.microsoft.com/office/drawing/2014/main" val="2413676464"/>
                    </a:ext>
                  </a:extLst>
                </a:gridCol>
                <a:gridCol w="2266660">
                  <a:extLst>
                    <a:ext uri="{9D8B030D-6E8A-4147-A177-3AD203B41FA5}">
                      <a16:colId xmlns:a16="http://schemas.microsoft.com/office/drawing/2014/main" val="3254970173"/>
                    </a:ext>
                  </a:extLst>
                </a:gridCol>
                <a:gridCol w="1611507">
                  <a:extLst>
                    <a:ext uri="{9D8B030D-6E8A-4147-A177-3AD203B41FA5}">
                      <a16:colId xmlns:a16="http://schemas.microsoft.com/office/drawing/2014/main" val="3475573605"/>
                    </a:ext>
                  </a:extLst>
                </a:gridCol>
                <a:gridCol w="2582180">
                  <a:extLst>
                    <a:ext uri="{9D8B030D-6E8A-4147-A177-3AD203B41FA5}">
                      <a16:colId xmlns:a16="http://schemas.microsoft.com/office/drawing/2014/main" val="2697510730"/>
                    </a:ext>
                  </a:extLst>
                </a:gridCol>
                <a:gridCol w="1736654">
                  <a:extLst>
                    <a:ext uri="{9D8B030D-6E8A-4147-A177-3AD203B41FA5}">
                      <a16:colId xmlns:a16="http://schemas.microsoft.com/office/drawing/2014/main" val="3236326037"/>
                    </a:ext>
                  </a:extLst>
                </a:gridCol>
              </a:tblGrid>
              <a:tr h="340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Time (minutes)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P2 Feed [IPA]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P2 Feed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P2 Permeate [IPA]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P2 Permeate 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69159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2722261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5952179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9579108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9.70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4744016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23.55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1145757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9.49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3457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191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DF3D-65AA-E2B9-4F2B-04CE87C03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89" y="321681"/>
            <a:ext cx="10515600" cy="615603"/>
          </a:xfrm>
        </p:spPr>
        <p:txBody>
          <a:bodyPr/>
          <a:lstStyle/>
          <a:p>
            <a:r>
              <a:rPr lang="en-US" err="1">
                <a:latin typeface="Josefin Sans Light"/>
              </a:rPr>
              <a:t>ROi</a:t>
            </a:r>
            <a:r>
              <a:rPr lang="en-US">
                <a:latin typeface="Josefin Sans Light"/>
              </a:rPr>
              <a:t> Concentration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715B8-E39B-2BA4-6145-B842095C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89" y="338310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 sz="2200">
                <a:solidFill>
                  <a:schemeClr val="tx1"/>
                </a:solidFill>
                <a:ea typeface="Source Sans Pro"/>
              </a:rPr>
              <a:t>Operating parameters:</a:t>
            </a:r>
          </a:p>
          <a:p>
            <a:pPr marL="0" indent="0">
              <a:buNone/>
            </a:pPr>
            <a:r>
              <a:rPr lang="en-SG" sz="2200">
                <a:solidFill>
                  <a:schemeClr val="tx1"/>
                </a:solidFill>
                <a:ea typeface="Source Sans Pro"/>
              </a:rPr>
              <a:t>- Average Feed pressure: 260 psi </a:t>
            </a:r>
          </a:p>
          <a:p>
            <a:pPr marL="0" indent="0">
              <a:buNone/>
            </a:pPr>
            <a:r>
              <a:rPr lang="en-SG" sz="2200">
                <a:solidFill>
                  <a:schemeClr val="tx1"/>
                </a:solidFill>
                <a:ea typeface="Source Sans Pro"/>
              </a:rPr>
              <a:t>- Average Feed Flow rate: 9 LPM</a:t>
            </a:r>
          </a:p>
          <a:p>
            <a:pPr marL="0" indent="0">
              <a:buNone/>
            </a:pPr>
            <a:r>
              <a:rPr lang="en-SG" sz="2200">
                <a:solidFill>
                  <a:schemeClr val="tx1"/>
                </a:solidFill>
                <a:ea typeface="Source Sans Pro"/>
              </a:rPr>
              <a:t>-Membrane: Pro-LF1 </a:t>
            </a:r>
          </a:p>
          <a:p>
            <a:pPr marL="0" indent="0">
              <a:buNone/>
            </a:pPr>
            <a:endParaRPr lang="en-SG" sz="2200">
              <a:solidFill>
                <a:schemeClr val="tx1"/>
              </a:solidFill>
              <a:ea typeface="Source Sans Pro"/>
            </a:endParaRPr>
          </a:p>
          <a:p>
            <a:endParaRPr lang="en-SG" sz="220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39EFC-39B7-F5C4-387F-70A97D11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3BFCB-BBB1-3D73-ACD8-15BA07A9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27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520585-2328-85F6-7262-514F1A788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87977"/>
              </p:ext>
            </p:extLst>
          </p:nvPr>
        </p:nvGraphicFramePr>
        <p:xfrm>
          <a:off x="3507827" y="1291516"/>
          <a:ext cx="5176343" cy="1737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79326">
                  <a:extLst>
                    <a:ext uri="{9D8B030D-6E8A-4147-A177-3AD203B41FA5}">
                      <a16:colId xmlns:a16="http://schemas.microsoft.com/office/drawing/2014/main" val="3854820334"/>
                    </a:ext>
                  </a:extLst>
                </a:gridCol>
                <a:gridCol w="842720">
                  <a:extLst>
                    <a:ext uri="{9D8B030D-6E8A-4147-A177-3AD203B41FA5}">
                      <a16:colId xmlns:a16="http://schemas.microsoft.com/office/drawing/2014/main" val="1622638009"/>
                    </a:ext>
                  </a:extLst>
                </a:gridCol>
                <a:gridCol w="1243263">
                  <a:extLst>
                    <a:ext uri="{9D8B030D-6E8A-4147-A177-3AD203B41FA5}">
                      <a16:colId xmlns:a16="http://schemas.microsoft.com/office/drawing/2014/main" val="387922427"/>
                    </a:ext>
                  </a:extLst>
                </a:gridCol>
                <a:gridCol w="1311034">
                  <a:extLst>
                    <a:ext uri="{9D8B030D-6E8A-4147-A177-3AD203B41FA5}">
                      <a16:colId xmlns:a16="http://schemas.microsoft.com/office/drawing/2014/main" val="2130406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List of Substance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P2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Final P2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Final P2 Permeate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14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 Projection[IPA] </a:t>
                      </a:r>
                    </a:p>
                    <a:p>
                      <a:pPr algn="ctr"/>
                      <a:r>
                        <a:rPr lang="en-SG" sz="1600" b="0"/>
                        <a:t>(mg/L)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5919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Actual [IPA] </a:t>
                      </a:r>
                    </a:p>
                    <a:p>
                      <a:pPr algn="ctr"/>
                      <a:r>
                        <a:rPr lang="en-SG" sz="1600" b="0"/>
                        <a:t>(mg/L)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2356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29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756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CCB9-A859-6056-7A11-4B482222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Flux Vs IPA Concentration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A5A15-1EA3-5AF0-8A1B-4CA7F913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AA8D4-EC07-C0DA-5F06-4B0EFDE2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28</a:t>
            </a:fld>
            <a:endParaRPr lang="en-SG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568AE52-3BEE-0F63-62D2-2371D8230D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6801251"/>
              </p:ext>
            </p:extLst>
          </p:nvPr>
        </p:nvGraphicFramePr>
        <p:xfrm>
          <a:off x="2574412" y="1532379"/>
          <a:ext cx="7043176" cy="379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043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E1F8-6F66-1935-97F5-08CDAF3E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Rejection Vs IPA Concentration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FAD33-CA15-37EC-4A4B-7CAF24FE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B2752-64C1-0081-91BD-0CB01844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29</a:t>
            </a:fld>
            <a:endParaRPr lang="en-SG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0527583-7611-3F97-5977-460B768A5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291850"/>
              </p:ext>
            </p:extLst>
          </p:nvPr>
        </p:nvGraphicFramePr>
        <p:xfrm>
          <a:off x="2449903" y="1546243"/>
          <a:ext cx="7155528" cy="3776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9748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9F6A-D5FB-D750-CDAC-393CCEC8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760" y="339083"/>
            <a:ext cx="4596479" cy="615603"/>
          </a:xfrm>
        </p:spPr>
        <p:txBody>
          <a:bodyPr/>
          <a:lstStyle/>
          <a:p>
            <a:pPr algn="ctr"/>
            <a:r>
              <a:rPr lang="en-SG"/>
              <a:t>Projection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4D14D-5765-4C85-5E67-54861AD4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8C69A-70A8-FE36-6C0C-83C3ED2C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2820B8-1360-71CF-FB92-D9C935412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37322"/>
              </p:ext>
            </p:extLst>
          </p:nvPr>
        </p:nvGraphicFramePr>
        <p:xfrm>
          <a:off x="148082" y="1294832"/>
          <a:ext cx="11895836" cy="376562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11743">
                  <a:extLst>
                    <a:ext uri="{9D8B030D-6E8A-4147-A177-3AD203B41FA5}">
                      <a16:colId xmlns:a16="http://schemas.microsoft.com/office/drawing/2014/main" val="3321710426"/>
                    </a:ext>
                  </a:extLst>
                </a:gridCol>
                <a:gridCol w="481613">
                  <a:extLst>
                    <a:ext uri="{9D8B030D-6E8A-4147-A177-3AD203B41FA5}">
                      <a16:colId xmlns:a16="http://schemas.microsoft.com/office/drawing/2014/main" val="4223249166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61693706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1972195102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2694090291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65861494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1598678750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1580997162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2282038937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1440627810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3594865410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1340813442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532776114"/>
                    </a:ext>
                  </a:extLst>
                </a:gridCol>
                <a:gridCol w="758540">
                  <a:extLst>
                    <a:ext uri="{9D8B030D-6E8A-4147-A177-3AD203B41FA5}">
                      <a16:colId xmlns:a16="http://schemas.microsoft.com/office/drawing/2014/main" val="2235398390"/>
                    </a:ext>
                  </a:extLst>
                </a:gridCol>
              </a:tblGrid>
              <a:tr h="296018">
                <a:tc gridSpan="14">
                  <a:txBody>
                    <a:bodyPr/>
                    <a:lstStyle/>
                    <a:p>
                      <a:pPr algn="r" fontAlgn="b"/>
                      <a:r>
                        <a:rPr lang="en-SG" sz="1200" u="none" strike="noStrike">
                          <a:effectLst/>
                        </a:rPr>
                        <a:t>Overall recovery rate = 92.0%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284104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Parameter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UNIT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5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6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8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11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12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14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55082560"/>
                  </a:ext>
                </a:extLst>
              </a:tr>
              <a:tr h="45458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List of Substance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P1 </a:t>
                      </a:r>
                      <a:br>
                        <a:rPr lang="en-SG" sz="1200" u="none" strike="noStrike">
                          <a:effectLst/>
                        </a:rPr>
                      </a:br>
                      <a:r>
                        <a:rPr lang="en-SG" sz="1200" u="none" strike="noStrike">
                          <a:effectLst/>
                        </a:rPr>
                        <a:t>Inlet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P1 Reject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P1 Permeate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P2 </a:t>
                      </a:r>
                      <a:br>
                        <a:rPr lang="en-SG" sz="1200" u="none" strike="noStrike">
                          <a:effectLst/>
                        </a:rPr>
                      </a:br>
                      <a:r>
                        <a:rPr lang="en-SG" sz="1200" u="none" strike="noStrike">
                          <a:effectLst/>
                        </a:rPr>
                        <a:t>Inlet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P2</a:t>
                      </a:r>
                      <a:br>
                        <a:rPr lang="en-SG" sz="1200" u="none" strike="noStrike">
                          <a:effectLst/>
                        </a:rPr>
                      </a:br>
                      <a:r>
                        <a:rPr lang="en-SG" sz="1200" u="none" strike="noStrike">
                          <a:effectLst/>
                        </a:rPr>
                        <a:t>Reject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P2 Permeate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P3</a:t>
                      </a:r>
                      <a:br>
                        <a:rPr lang="en-SG" sz="1200" u="none" strike="noStrike">
                          <a:effectLst/>
                        </a:rPr>
                      </a:br>
                      <a:r>
                        <a:rPr lang="en-SG" sz="1200" u="none" strike="noStrike">
                          <a:effectLst/>
                        </a:rPr>
                        <a:t>Inlet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P3</a:t>
                      </a:r>
                      <a:br>
                        <a:rPr lang="en-SG" sz="1200" u="none" strike="noStrike">
                          <a:effectLst/>
                        </a:rPr>
                      </a:br>
                      <a:r>
                        <a:rPr lang="en-SG" sz="1200" u="none" strike="noStrike">
                          <a:effectLst/>
                        </a:rPr>
                        <a:t>Reject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P3 Permeate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P4 </a:t>
                      </a:r>
                      <a:br>
                        <a:rPr lang="en-SG" sz="1200" u="none" strike="noStrike">
                          <a:effectLst/>
                        </a:rPr>
                      </a:br>
                      <a:r>
                        <a:rPr lang="en-SG" sz="1200" u="none" strike="noStrike">
                          <a:effectLst/>
                        </a:rPr>
                        <a:t>Inlet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P4</a:t>
                      </a:r>
                      <a:br>
                        <a:rPr lang="en-SG" sz="1200" u="none" strike="noStrike">
                          <a:effectLst/>
                        </a:rPr>
                      </a:br>
                      <a:r>
                        <a:rPr lang="en-SG" sz="1200" u="none" strike="noStrike">
                          <a:effectLst/>
                        </a:rPr>
                        <a:t>Reject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RO P4 Permeate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6631166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Pass Recovery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93.0%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90.2%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80.2%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70.0%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2993854"/>
                  </a:ext>
                </a:extLst>
              </a:tr>
              <a:tr h="27182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Average Flowrate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</a:t>
                      </a:r>
                      <a:r>
                        <a:rPr lang="en-SG" sz="1200" u="none" strike="noStrike" baseline="30000">
                          <a:effectLst/>
                        </a:rPr>
                        <a:t>3</a:t>
                      </a:r>
                      <a:r>
                        <a:rPr lang="en-SG" sz="1200" u="none" strike="noStrike">
                          <a:effectLst/>
                        </a:rPr>
                        <a:t>/h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24.3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21.1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27.6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24.9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32.8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6.5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26.3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26.3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7.9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18.4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66124358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Average Flowrate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gpm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144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115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115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81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32956157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Pressure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barg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24.4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23.5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20.0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19.5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28473809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Pressure 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psig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354.0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43.5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14.5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340.5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43.5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14.5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290.5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43.5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14.5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283.5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43.5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14.5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5855610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pH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9 - 10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9 - 10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9 - 10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9 - 10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9 - 10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9 - 10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9 - 10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9 - 10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9 - 10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8 - 9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4592462"/>
                  </a:ext>
                </a:extLst>
              </a:tr>
              <a:tr h="16988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Operating Temperature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baseline="30000">
                          <a:effectLst/>
                        </a:rPr>
                        <a:t>o</a:t>
                      </a:r>
                      <a:r>
                        <a:rPr lang="en-SG" sz="1200" u="none" strike="noStrike">
                          <a:effectLst/>
                        </a:rPr>
                        <a:t>C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66226113"/>
                  </a:ext>
                </a:extLst>
              </a:tr>
              <a:tr h="16988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Operating Temperature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baseline="30000">
                          <a:effectLst/>
                        </a:rPr>
                        <a:t>o</a:t>
                      </a:r>
                      <a:r>
                        <a:rPr lang="en-SG" sz="1200" u="none" strike="noStrike">
                          <a:effectLst/>
                        </a:rPr>
                        <a:t>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78787364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Total Suspended Solids (TSS)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&lt;62.5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7720575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Total Dissolved Solids (TDS)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165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1250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2.3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64397723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Chemical Oxygen Demand (COD)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9478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59981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1819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1656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14205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295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242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1126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&lt;1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48795324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Total Organic Carbon (TOC)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3554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22493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682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621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5327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111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422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56410243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Isopropyl alcohol (IPA)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mg/l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3949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24992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758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690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5919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123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469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0438912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Isopropyl alcohol (IPA)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0.39%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2.50%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0.08%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0.07%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0.59%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0.0010%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0.0010%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0.003%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0.0001%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74633154"/>
                  </a:ext>
                </a:extLst>
              </a:tr>
              <a:tr h="14929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u="none" strike="noStrike">
                          <a:effectLst/>
                        </a:rPr>
                        <a:t>Type of  Flow 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 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Continuous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2831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906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CB6F2-87D9-7034-EE2F-199DDEBC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6FC98-0964-A37C-C3D2-6AC5035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30</a:t>
            </a:fld>
            <a:endParaRPr lang="en-S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C7BE6-6DC4-97BD-EFD2-91F2A29F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13" y="-2819"/>
            <a:ext cx="10515600" cy="615603"/>
          </a:xfrm>
        </p:spPr>
        <p:txBody>
          <a:bodyPr/>
          <a:lstStyle/>
          <a:p>
            <a:r>
              <a:rPr lang="en-SG"/>
              <a:t>Discussions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0BBC36-1387-079E-48B8-971E07108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28755"/>
              </p:ext>
            </p:extLst>
          </p:nvPr>
        </p:nvGraphicFramePr>
        <p:xfrm>
          <a:off x="757143" y="2090385"/>
          <a:ext cx="10677713" cy="1981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24133">
                  <a:extLst>
                    <a:ext uri="{9D8B030D-6E8A-4147-A177-3AD203B41FA5}">
                      <a16:colId xmlns:a16="http://schemas.microsoft.com/office/drawing/2014/main" val="3854820334"/>
                    </a:ext>
                  </a:extLst>
                </a:gridCol>
                <a:gridCol w="659044">
                  <a:extLst>
                    <a:ext uri="{9D8B030D-6E8A-4147-A177-3AD203B41FA5}">
                      <a16:colId xmlns:a16="http://schemas.microsoft.com/office/drawing/2014/main" val="1189359637"/>
                    </a:ext>
                  </a:extLst>
                </a:gridCol>
                <a:gridCol w="709742">
                  <a:extLst>
                    <a:ext uri="{9D8B030D-6E8A-4147-A177-3AD203B41FA5}">
                      <a16:colId xmlns:a16="http://schemas.microsoft.com/office/drawing/2014/main" val="325310523"/>
                    </a:ext>
                  </a:extLst>
                </a:gridCol>
                <a:gridCol w="1008238">
                  <a:extLst>
                    <a:ext uri="{9D8B030D-6E8A-4147-A177-3AD203B41FA5}">
                      <a16:colId xmlns:a16="http://schemas.microsoft.com/office/drawing/2014/main" val="2968143231"/>
                    </a:ext>
                  </a:extLst>
                </a:gridCol>
                <a:gridCol w="571780">
                  <a:extLst>
                    <a:ext uri="{9D8B030D-6E8A-4147-A177-3AD203B41FA5}">
                      <a16:colId xmlns:a16="http://schemas.microsoft.com/office/drawing/2014/main" val="1622638009"/>
                    </a:ext>
                  </a:extLst>
                </a:gridCol>
                <a:gridCol w="732518">
                  <a:extLst>
                    <a:ext uri="{9D8B030D-6E8A-4147-A177-3AD203B41FA5}">
                      <a16:colId xmlns:a16="http://schemas.microsoft.com/office/drawing/2014/main" val="387922427"/>
                    </a:ext>
                  </a:extLst>
                </a:gridCol>
                <a:gridCol w="1000558">
                  <a:extLst>
                    <a:ext uri="{9D8B030D-6E8A-4147-A177-3AD203B41FA5}">
                      <a16:colId xmlns:a16="http://schemas.microsoft.com/office/drawing/2014/main" val="2130406974"/>
                    </a:ext>
                  </a:extLst>
                </a:gridCol>
                <a:gridCol w="615826">
                  <a:extLst>
                    <a:ext uri="{9D8B030D-6E8A-4147-A177-3AD203B41FA5}">
                      <a16:colId xmlns:a16="http://schemas.microsoft.com/office/drawing/2014/main" val="654001445"/>
                    </a:ext>
                  </a:extLst>
                </a:gridCol>
                <a:gridCol w="742073">
                  <a:extLst>
                    <a:ext uri="{9D8B030D-6E8A-4147-A177-3AD203B41FA5}">
                      <a16:colId xmlns:a16="http://schemas.microsoft.com/office/drawing/2014/main" val="21615372"/>
                    </a:ext>
                  </a:extLst>
                </a:gridCol>
                <a:gridCol w="1000557">
                  <a:extLst>
                    <a:ext uri="{9D8B030D-6E8A-4147-A177-3AD203B41FA5}">
                      <a16:colId xmlns:a16="http://schemas.microsoft.com/office/drawing/2014/main" val="313345425"/>
                    </a:ext>
                  </a:extLst>
                </a:gridCol>
                <a:gridCol w="669852">
                  <a:extLst>
                    <a:ext uri="{9D8B030D-6E8A-4147-A177-3AD203B41FA5}">
                      <a16:colId xmlns:a16="http://schemas.microsoft.com/office/drawing/2014/main" val="3319543677"/>
                    </a:ext>
                  </a:extLst>
                </a:gridCol>
                <a:gridCol w="781767">
                  <a:extLst>
                    <a:ext uri="{9D8B030D-6E8A-4147-A177-3AD203B41FA5}">
                      <a16:colId xmlns:a16="http://schemas.microsoft.com/office/drawing/2014/main" val="1846538715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731207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List of Substance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P1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P1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P1 Permeate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P2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P2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P2 Permeate</a:t>
                      </a:r>
                    </a:p>
                    <a:p>
                      <a:pPr algn="ctr"/>
                      <a:endParaRPr lang="en-SG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P3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P3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P3 Permeate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P4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P4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P4 Permeate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14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 Projection</a:t>
                      </a:r>
                    </a:p>
                    <a:p>
                      <a:pPr algn="ctr"/>
                      <a:r>
                        <a:rPr lang="en-SG" sz="1400"/>
                        <a:t>[IPA] </a:t>
                      </a:r>
                    </a:p>
                    <a:p>
                      <a:pPr algn="ctr"/>
                      <a:r>
                        <a:rPr lang="en-SG" sz="1400"/>
                        <a:t>(mg/L)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3949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24992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5919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Actual [IPA] </a:t>
                      </a:r>
                    </a:p>
                    <a:p>
                      <a:pPr algn="ctr"/>
                      <a:r>
                        <a:rPr lang="en-SG" sz="1400"/>
                        <a:t>(mg/L)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4107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46383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  <a:r>
                        <a:rPr lang="en-SG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2356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291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DCB46C6-2DC9-1F95-1E35-09427D2D8EB3}"/>
              </a:ext>
            </a:extLst>
          </p:cNvPr>
          <p:cNvSpPr txBox="1"/>
          <p:nvPr/>
        </p:nvSpPr>
        <p:spPr>
          <a:xfrm>
            <a:off x="610494" y="418709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Actual P2 Permeate value (12 mg/L) is close to P3 Permeate and P4 Inlet projection (10 mg/L).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Two passes were sufficient to achieve permeate with quality projected to be achieved with three passes.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Decreasing Pass 2 recovery may achieve P2 Reject and Permeate with closer [IPA] to projected values.</a:t>
            </a:r>
          </a:p>
          <a:p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Pass 3 is run with P3 Inlet = 11 mg/L.</a:t>
            </a:r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B2785315-EC78-45CA-6DC4-7025714C7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64664"/>
              </p:ext>
            </p:extLst>
          </p:nvPr>
        </p:nvGraphicFramePr>
        <p:xfrm>
          <a:off x="3072617" y="550481"/>
          <a:ext cx="5591354" cy="1046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95677">
                  <a:extLst>
                    <a:ext uri="{9D8B030D-6E8A-4147-A177-3AD203B41FA5}">
                      <a16:colId xmlns:a16="http://schemas.microsoft.com/office/drawing/2014/main" val="2217092331"/>
                    </a:ext>
                  </a:extLst>
                </a:gridCol>
                <a:gridCol w="2795677">
                  <a:extLst>
                    <a:ext uri="{9D8B030D-6E8A-4147-A177-3AD203B41FA5}">
                      <a16:colId xmlns:a16="http://schemas.microsoft.com/office/drawing/2014/main" val="4129667944"/>
                    </a:ext>
                  </a:extLst>
                </a:gridCol>
              </a:tblGrid>
              <a:tr h="229643"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Time (Day)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P1 Permeate [IPA] from TOC (mg/L)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6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0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  <a:endParaRPr lang="en-SG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8368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069628-D9A6-0D96-97A2-35008E049D23}"/>
              </a:ext>
            </a:extLst>
          </p:cNvPr>
          <p:cNvSpPr txBox="1"/>
          <p:nvPr/>
        </p:nvSpPr>
        <p:spPr>
          <a:xfrm>
            <a:off x="610494" y="1642558"/>
            <a:ext cx="783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After 2 days, the IPA concentration of Pass 2 permeate decreased to 11 mg/L.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8889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7DE3-CDD2-802C-482A-B38B4810B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10" y="287487"/>
            <a:ext cx="10515600" cy="615603"/>
          </a:xfrm>
        </p:spPr>
        <p:txBody>
          <a:bodyPr/>
          <a:lstStyle/>
          <a:p>
            <a:r>
              <a:rPr lang="en-SG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355C-D2F3-C97B-DA2B-BCB94E2A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0" y="2897197"/>
            <a:ext cx="109911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sz="2400">
              <a:solidFill>
                <a:schemeClr val="tx1"/>
              </a:solidFill>
            </a:endParaRPr>
          </a:p>
          <a:p>
            <a:r>
              <a:rPr lang="en-SG" sz="2400" err="1">
                <a:solidFill>
                  <a:schemeClr val="tx1"/>
                </a:solidFill>
              </a:rPr>
              <a:t>ROi</a:t>
            </a:r>
            <a:r>
              <a:rPr lang="en-SG" sz="2400">
                <a:solidFill>
                  <a:schemeClr val="tx1"/>
                </a:solidFill>
              </a:rPr>
              <a:t> recovery 91.6% (by CF) / 88.4% (by Volume). </a:t>
            </a:r>
          </a:p>
          <a:p>
            <a:pPr marL="0" indent="0">
              <a:buNone/>
            </a:pPr>
            <a:endParaRPr lang="en-SG" sz="24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71768-3176-B2FB-2640-DF33AEA6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FE7DF-F1C1-9A22-03C5-05902797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31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3D6BB3-6D65-E798-6E1C-0F300550B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789066"/>
              </p:ext>
            </p:extLst>
          </p:nvPr>
        </p:nvGraphicFramePr>
        <p:xfrm>
          <a:off x="3287268" y="1168981"/>
          <a:ext cx="5617464" cy="1737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30957">
                  <a:extLst>
                    <a:ext uri="{9D8B030D-6E8A-4147-A177-3AD203B41FA5}">
                      <a16:colId xmlns:a16="http://schemas.microsoft.com/office/drawing/2014/main" val="1558375587"/>
                    </a:ext>
                  </a:extLst>
                </a:gridCol>
                <a:gridCol w="914535">
                  <a:extLst>
                    <a:ext uri="{9D8B030D-6E8A-4147-A177-3AD203B41FA5}">
                      <a16:colId xmlns:a16="http://schemas.microsoft.com/office/drawing/2014/main" val="3425878252"/>
                    </a:ext>
                  </a:extLst>
                </a:gridCol>
                <a:gridCol w="1173929">
                  <a:extLst>
                    <a:ext uri="{9D8B030D-6E8A-4147-A177-3AD203B41FA5}">
                      <a16:colId xmlns:a16="http://schemas.microsoft.com/office/drawing/2014/main" val="3168906435"/>
                    </a:ext>
                  </a:extLst>
                </a:gridCol>
                <a:gridCol w="1598043">
                  <a:extLst>
                    <a:ext uri="{9D8B030D-6E8A-4147-A177-3AD203B41FA5}">
                      <a16:colId xmlns:a16="http://schemas.microsoft.com/office/drawing/2014/main" val="311466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List of Substance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P2 Inlet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P2 Reject Final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P2 Permeate</a:t>
                      </a:r>
                    </a:p>
                    <a:p>
                      <a:pPr algn="ctr"/>
                      <a:r>
                        <a:rPr lang="en-SG" sz="1600" b="0"/>
                        <a:t>Final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21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 Projection[IPA] </a:t>
                      </a:r>
                    </a:p>
                    <a:p>
                      <a:pPr algn="ctr"/>
                      <a:r>
                        <a:rPr lang="en-SG" sz="1600" b="0"/>
                        <a:t>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5919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05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Actual [IPA] </a:t>
                      </a:r>
                    </a:p>
                    <a:p>
                      <a:pPr algn="ctr"/>
                      <a:r>
                        <a:rPr lang="en-SG" sz="1600" b="0"/>
                        <a:t>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2356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825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23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EACC-AA4F-9844-B8E3-D6316D49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efin Sans Light"/>
              </a:rPr>
              <a:t>Experiment 1.3: </a:t>
            </a:r>
            <a:r>
              <a:rPr lang="en-US" dirty="0" err="1">
                <a:latin typeface="Josefin Sans Light"/>
              </a:rPr>
              <a:t>ROi</a:t>
            </a:r>
            <a:r>
              <a:rPr lang="en-US" dirty="0">
                <a:latin typeface="Josefin Sans Light"/>
              </a:rPr>
              <a:t> Pass 3 Trial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02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ACAB-D473-51C5-9C03-EF1BC368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559"/>
            <a:ext cx="10515600" cy="615603"/>
          </a:xfrm>
        </p:spPr>
        <p:txBody>
          <a:bodyPr/>
          <a:lstStyle/>
          <a:p>
            <a:r>
              <a:rPr lang="en-SG">
                <a:latin typeface="Josefin Sans Light"/>
              </a:rPr>
              <a:t>Objectives for Projected Pass 4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59FB-A8EE-C807-E350-F94B1B586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  <a:ea typeface="Source Sans Pro"/>
              </a:rPr>
              <a:t>To conduct </a:t>
            </a:r>
            <a:r>
              <a:rPr lang="en-SG" sz="2400" dirty="0" err="1">
                <a:solidFill>
                  <a:schemeClr val="tx1"/>
                </a:solidFill>
                <a:ea typeface="Source Sans Pro"/>
              </a:rPr>
              <a:t>ROi</a:t>
            </a:r>
            <a:r>
              <a:rPr lang="en-SG" sz="2400" dirty="0">
                <a:solidFill>
                  <a:schemeClr val="tx1"/>
                </a:solidFill>
                <a:ea typeface="Source Sans Pro"/>
              </a:rPr>
              <a:t> trial with Micron IPAL Synthetic Feed to achieve:</a:t>
            </a:r>
            <a:endParaRPr lang="en-US" sz="2400" dirty="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1. </a:t>
            </a:r>
            <a:r>
              <a:rPr lang="en-SG" sz="2400" dirty="0" err="1">
                <a:solidFill>
                  <a:schemeClr val="tx1"/>
                </a:solidFill>
                <a:ea typeface="Source Sans Pro"/>
              </a:rPr>
              <a:t>ROi</a:t>
            </a:r>
            <a:r>
              <a:rPr lang="en-SG" sz="2400" dirty="0">
                <a:solidFill>
                  <a:schemeClr val="tx1"/>
                </a:solidFill>
                <a:ea typeface="Source Sans Pro"/>
              </a:rPr>
              <a:t> system recovery of  70.0%</a:t>
            </a: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2. Pass 4 Reject IPA Concentration =  32 mg/L</a:t>
            </a:r>
          </a:p>
          <a:p>
            <a:pPr marL="0" indent="0">
              <a:buNone/>
            </a:pPr>
            <a:r>
              <a:rPr lang="en-SG" sz="2400" dirty="0">
                <a:solidFill>
                  <a:schemeClr val="tx1"/>
                </a:solidFill>
                <a:ea typeface="Source Sans Pro"/>
              </a:rPr>
              <a:t>3. Pass 4 Permeate IPA Concentration =  0.7 mg/L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99458-6AC2-D884-F8D0-8DCDA494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C46F3-9F6B-9A3C-0897-A659C211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849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F7D6-1A05-0E7A-1BF4-ED4E56E6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6" y="387088"/>
            <a:ext cx="10515600" cy="615603"/>
          </a:xfrm>
        </p:spPr>
        <p:txBody>
          <a:bodyPr/>
          <a:lstStyle/>
          <a:p>
            <a:r>
              <a:rPr lang="en-US"/>
              <a:t>Water Analysis – Pass 3 Results 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3C0DD-0ACE-A5D2-20F2-4AEB1E21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C117E-EB2E-D8DA-1BB7-39B69CE8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34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D0AF6B-15E3-CE89-258D-BCE40723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76386"/>
              </p:ext>
            </p:extLst>
          </p:nvPr>
        </p:nvGraphicFramePr>
        <p:xfrm>
          <a:off x="627270" y="1348740"/>
          <a:ext cx="10937459" cy="24841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948204">
                  <a:extLst>
                    <a:ext uri="{9D8B030D-6E8A-4147-A177-3AD203B41FA5}">
                      <a16:colId xmlns:a16="http://schemas.microsoft.com/office/drawing/2014/main" val="1016204933"/>
                    </a:ext>
                  </a:extLst>
                </a:gridCol>
                <a:gridCol w="993357">
                  <a:extLst>
                    <a:ext uri="{9D8B030D-6E8A-4147-A177-3AD203B41FA5}">
                      <a16:colId xmlns:a16="http://schemas.microsoft.com/office/drawing/2014/main" val="426628078"/>
                    </a:ext>
                  </a:extLst>
                </a:gridCol>
                <a:gridCol w="1562285">
                  <a:extLst>
                    <a:ext uri="{9D8B030D-6E8A-4147-A177-3AD203B41FA5}">
                      <a16:colId xmlns:a16="http://schemas.microsoft.com/office/drawing/2014/main" val="1425413866"/>
                    </a:ext>
                  </a:extLst>
                </a:gridCol>
                <a:gridCol w="1138438">
                  <a:extLst>
                    <a:ext uri="{9D8B030D-6E8A-4147-A177-3AD203B41FA5}">
                      <a16:colId xmlns:a16="http://schemas.microsoft.com/office/drawing/2014/main" val="3928264917"/>
                    </a:ext>
                  </a:extLst>
                </a:gridCol>
                <a:gridCol w="1593590">
                  <a:extLst>
                    <a:ext uri="{9D8B030D-6E8A-4147-A177-3AD203B41FA5}">
                      <a16:colId xmlns:a16="http://schemas.microsoft.com/office/drawing/2014/main" val="3714561513"/>
                    </a:ext>
                  </a:extLst>
                </a:gridCol>
                <a:gridCol w="1196305">
                  <a:extLst>
                    <a:ext uri="{9D8B030D-6E8A-4147-A177-3AD203B41FA5}">
                      <a16:colId xmlns:a16="http://schemas.microsoft.com/office/drawing/2014/main" val="2527893898"/>
                    </a:ext>
                  </a:extLst>
                </a:gridCol>
                <a:gridCol w="1196305">
                  <a:extLst>
                    <a:ext uri="{9D8B030D-6E8A-4147-A177-3AD203B41FA5}">
                      <a16:colId xmlns:a16="http://schemas.microsoft.com/office/drawing/2014/main" val="3567965854"/>
                    </a:ext>
                  </a:extLst>
                </a:gridCol>
                <a:gridCol w="1196305">
                  <a:extLst>
                    <a:ext uri="{9D8B030D-6E8A-4147-A177-3AD203B41FA5}">
                      <a16:colId xmlns:a16="http://schemas.microsoft.com/office/drawing/2014/main" val="855105975"/>
                    </a:ext>
                  </a:extLst>
                </a:gridCol>
                <a:gridCol w="1112670">
                  <a:extLst>
                    <a:ext uri="{9D8B030D-6E8A-4147-A177-3AD203B41FA5}">
                      <a16:colId xmlns:a16="http://schemas.microsoft.com/office/drawing/2014/main" val="2605106215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Time (minutes)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effectLst/>
                        </a:rPr>
                        <a:t>P3 Feed</a:t>
                      </a:r>
                    </a:p>
                    <a:p>
                      <a:pPr algn="ctr"/>
                      <a:r>
                        <a:rPr lang="en-US" sz="1600">
                          <a:effectLst/>
                        </a:rPr>
                        <a:t>TDS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(mg/L)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P3 Feed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[IPA] from TOC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P3 Permeate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TDS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P3 Permeate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[IPA] from TOC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(mg/L)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Volume of 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P3 Permeate Collected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(L) 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ource Sans Pro"/>
                        </a:rPr>
                        <a:t>Recovery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ource Sans Pro"/>
                        </a:rPr>
                        <a:t>by Volume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Recovery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by CF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Rejection by TOC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38032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20434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44.61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42.29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0.978373331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752757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61.59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0.980759922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1264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107.90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0.981999482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6824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424F9B-2B05-8167-A24F-9B43DDB76DAA}"/>
              </a:ext>
            </a:extLst>
          </p:cNvPr>
          <p:cNvSpPr txBox="1"/>
          <p:nvPr/>
        </p:nvSpPr>
        <p:spPr>
          <a:xfrm>
            <a:off x="627270" y="3832860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Feed Volume: 84L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4575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A4E7-8E60-C658-86F3-E7A0539F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52" y="585463"/>
            <a:ext cx="10515600" cy="615603"/>
          </a:xfrm>
        </p:spPr>
        <p:txBody>
          <a:bodyPr/>
          <a:lstStyle/>
          <a:p>
            <a:r>
              <a:rPr lang="en-US">
                <a:latin typeface="Josefin Sans Light"/>
              </a:rPr>
              <a:t>Water Analysis – Pass 3 Results: pH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E2030-20A6-571A-B22C-171A8AEE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B63B6-85F1-60BF-5527-20133E31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35</a:t>
            </a:fld>
            <a:endParaRPr lang="en-SG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8913E10-380E-1D9D-EA1F-802018FE86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634591"/>
              </p:ext>
            </p:extLst>
          </p:nvPr>
        </p:nvGraphicFramePr>
        <p:xfrm>
          <a:off x="1154050" y="1724596"/>
          <a:ext cx="9883900" cy="17044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86899">
                  <a:extLst>
                    <a:ext uri="{9D8B030D-6E8A-4147-A177-3AD203B41FA5}">
                      <a16:colId xmlns:a16="http://schemas.microsoft.com/office/drawing/2014/main" val="2413676464"/>
                    </a:ext>
                  </a:extLst>
                </a:gridCol>
                <a:gridCol w="2266660">
                  <a:extLst>
                    <a:ext uri="{9D8B030D-6E8A-4147-A177-3AD203B41FA5}">
                      <a16:colId xmlns:a16="http://schemas.microsoft.com/office/drawing/2014/main" val="3254970173"/>
                    </a:ext>
                  </a:extLst>
                </a:gridCol>
                <a:gridCol w="1611507">
                  <a:extLst>
                    <a:ext uri="{9D8B030D-6E8A-4147-A177-3AD203B41FA5}">
                      <a16:colId xmlns:a16="http://schemas.microsoft.com/office/drawing/2014/main" val="3475573605"/>
                    </a:ext>
                  </a:extLst>
                </a:gridCol>
                <a:gridCol w="2582180">
                  <a:extLst>
                    <a:ext uri="{9D8B030D-6E8A-4147-A177-3AD203B41FA5}">
                      <a16:colId xmlns:a16="http://schemas.microsoft.com/office/drawing/2014/main" val="2697510730"/>
                    </a:ext>
                  </a:extLst>
                </a:gridCol>
                <a:gridCol w="1736654">
                  <a:extLst>
                    <a:ext uri="{9D8B030D-6E8A-4147-A177-3AD203B41FA5}">
                      <a16:colId xmlns:a16="http://schemas.microsoft.com/office/drawing/2014/main" val="3236326037"/>
                    </a:ext>
                  </a:extLst>
                </a:gridCol>
              </a:tblGrid>
              <a:tr h="340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Time (minutes)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P3 Feed [IPA]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P3 Feed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P3 Permeate [IPA] 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P3 Permeate 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69159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2722261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42.29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6.84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5952179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7.45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9579108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6.66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474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426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DF3D-65AA-E2B9-4F2B-04CE87C03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6835"/>
            <a:ext cx="10515600" cy="615603"/>
          </a:xfrm>
        </p:spPr>
        <p:txBody>
          <a:bodyPr/>
          <a:lstStyle/>
          <a:p>
            <a:r>
              <a:rPr lang="en-US" err="1">
                <a:latin typeface="Josefin Sans Light"/>
              </a:rPr>
              <a:t>ROi</a:t>
            </a:r>
            <a:r>
              <a:rPr lang="en-US">
                <a:latin typeface="Josefin Sans Light"/>
              </a:rPr>
              <a:t> Concentration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715B8-E39B-2BA4-6145-B842095C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42987"/>
            <a:ext cx="10515600" cy="1519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 sz="1800">
                <a:solidFill>
                  <a:schemeClr val="tx1"/>
                </a:solidFill>
                <a:ea typeface="Source Sans Pro"/>
              </a:rPr>
              <a:t>Operating parameters:</a:t>
            </a:r>
          </a:p>
          <a:p>
            <a:pPr marL="0" indent="0">
              <a:buNone/>
            </a:pPr>
            <a:r>
              <a:rPr lang="en-SG" sz="1800">
                <a:solidFill>
                  <a:schemeClr val="tx1"/>
                </a:solidFill>
                <a:ea typeface="Source Sans Pro"/>
              </a:rPr>
              <a:t>- Average Feed pressure:  263 psi </a:t>
            </a:r>
          </a:p>
          <a:p>
            <a:pPr marL="0" indent="0">
              <a:buNone/>
            </a:pPr>
            <a:r>
              <a:rPr lang="en-SG" sz="1800">
                <a:solidFill>
                  <a:schemeClr val="tx1"/>
                </a:solidFill>
                <a:ea typeface="Source Sans Pro"/>
              </a:rPr>
              <a:t>- Average Feed Flow rate: 9 LPM</a:t>
            </a:r>
          </a:p>
          <a:p>
            <a:pPr marL="0" indent="0">
              <a:buNone/>
            </a:pPr>
            <a:r>
              <a:rPr lang="en-SG" sz="1800">
                <a:solidFill>
                  <a:schemeClr val="tx1"/>
                </a:solidFill>
                <a:ea typeface="Source Sans Pro"/>
              </a:rPr>
              <a:t>-Membrane: Pro-LF1 </a:t>
            </a:r>
          </a:p>
          <a:p>
            <a:pPr marL="0" indent="0">
              <a:buNone/>
            </a:pPr>
            <a:endParaRPr lang="en-SG" sz="1800">
              <a:solidFill>
                <a:schemeClr val="tx1"/>
              </a:solidFill>
              <a:ea typeface="Source Sans Pro"/>
            </a:endParaRPr>
          </a:p>
          <a:p>
            <a:endParaRPr lang="en-SG" sz="220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39EFC-39B7-F5C4-387F-70A97D11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3BFCB-BBB1-3D73-ACD8-15BA07A9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36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520585-2328-85F6-7262-514F1A788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697239"/>
              </p:ext>
            </p:extLst>
          </p:nvPr>
        </p:nvGraphicFramePr>
        <p:xfrm>
          <a:off x="3629075" y="2763426"/>
          <a:ext cx="4933848" cy="15544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70476">
                  <a:extLst>
                    <a:ext uri="{9D8B030D-6E8A-4147-A177-3AD203B41FA5}">
                      <a16:colId xmlns:a16="http://schemas.microsoft.com/office/drawing/2014/main" val="3854820334"/>
                    </a:ext>
                  </a:extLst>
                </a:gridCol>
                <a:gridCol w="852112">
                  <a:extLst>
                    <a:ext uri="{9D8B030D-6E8A-4147-A177-3AD203B41FA5}">
                      <a16:colId xmlns:a16="http://schemas.microsoft.com/office/drawing/2014/main" val="654001445"/>
                    </a:ext>
                  </a:extLst>
                </a:gridCol>
                <a:gridCol w="1026800">
                  <a:extLst>
                    <a:ext uri="{9D8B030D-6E8A-4147-A177-3AD203B41FA5}">
                      <a16:colId xmlns:a16="http://schemas.microsoft.com/office/drawing/2014/main" val="21615372"/>
                    </a:ext>
                  </a:extLst>
                </a:gridCol>
                <a:gridCol w="1384460">
                  <a:extLst>
                    <a:ext uri="{9D8B030D-6E8A-4147-A177-3AD203B41FA5}">
                      <a16:colId xmlns:a16="http://schemas.microsoft.com/office/drawing/2014/main" val="313345425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List of Substance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P4 Inlet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Final P4 Reject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Final P4 Permeate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51415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 Projection[IPA] </a:t>
                      </a:r>
                    </a:p>
                    <a:p>
                      <a:pPr algn="ctr"/>
                      <a:r>
                        <a:rPr lang="en-SG" sz="1400" b="0"/>
                        <a:t>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51866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Actual [IPA] </a:t>
                      </a:r>
                    </a:p>
                    <a:p>
                      <a:pPr algn="ctr"/>
                      <a:r>
                        <a:rPr lang="en-SG" sz="1400" b="0"/>
                        <a:t>(mg/L)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/>
                        <a:t>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0</a:t>
                      </a:r>
                      <a:r>
                        <a:rPr lang="en-SG" sz="1400" b="1"/>
                        <a:t>.44-2.40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5291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747CB3-5824-1C93-0990-18F19D957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74144"/>
              </p:ext>
            </p:extLst>
          </p:nvPr>
        </p:nvGraphicFramePr>
        <p:xfrm>
          <a:off x="3461002" y="976141"/>
          <a:ext cx="5269994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45690">
                  <a:extLst>
                    <a:ext uri="{9D8B030D-6E8A-4147-A177-3AD203B41FA5}">
                      <a16:colId xmlns:a16="http://schemas.microsoft.com/office/drawing/2014/main" val="2537927863"/>
                    </a:ext>
                  </a:extLst>
                </a:gridCol>
                <a:gridCol w="1512152">
                  <a:extLst>
                    <a:ext uri="{9D8B030D-6E8A-4147-A177-3AD203B41FA5}">
                      <a16:colId xmlns:a16="http://schemas.microsoft.com/office/drawing/2014/main" val="1193663479"/>
                    </a:ext>
                  </a:extLst>
                </a:gridCol>
                <a:gridCol w="1512152">
                  <a:extLst>
                    <a:ext uri="{9D8B030D-6E8A-4147-A177-3AD203B41FA5}">
                      <a16:colId xmlns:a16="http://schemas.microsoft.com/office/drawing/2014/main" val="2393956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List of Substance </a:t>
                      </a:r>
                      <a:endParaRPr lang="en-SG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TOC (mg/L)</a:t>
                      </a:r>
                      <a:endParaRPr lang="en-SG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[IPA] (mg/L)</a:t>
                      </a:r>
                      <a:endParaRPr lang="en-SG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989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P3 Permeate 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1.91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2.39</a:t>
                      </a:r>
                      <a:endParaRPr lang="en-SG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635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Tap Water 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1.29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1.45</a:t>
                      </a:r>
                      <a:endParaRPr lang="en-SG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249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P3 Permeate with [IPA] only 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0.62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0.44</a:t>
                      </a:r>
                      <a:endParaRPr lang="en-SG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15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948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35CE2-93F6-923A-44EC-FA4185CF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3C86-D5D4-B8BA-C8E7-38A37820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37</a:t>
            </a:fld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7A47C4-9347-5276-C3C5-82D3DFEB0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950"/>
          </a:xfrm>
        </p:spPr>
        <p:txBody>
          <a:bodyPr/>
          <a:lstStyle/>
          <a:p>
            <a:r>
              <a:rPr lang="en-US"/>
              <a:t>Flux Vs IPA Concentration </a:t>
            </a:r>
            <a:endParaRPr lang="en-SG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A2C8D3-9FF9-8279-628F-60C30691C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6359891"/>
              </p:ext>
            </p:extLst>
          </p:nvPr>
        </p:nvGraphicFramePr>
        <p:xfrm>
          <a:off x="2877557" y="1803336"/>
          <a:ext cx="6436886" cy="3251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5147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463D0-6488-0704-56AD-82B27C43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F6D55-6293-1709-97D8-CE7368C6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38</a:t>
            </a:fld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E71B25-2918-3BC7-25AF-F81E7B1C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950"/>
          </a:xfrm>
        </p:spPr>
        <p:txBody>
          <a:bodyPr/>
          <a:lstStyle/>
          <a:p>
            <a:r>
              <a:rPr lang="en-US"/>
              <a:t>Rejection Vs IPA Concentration</a:t>
            </a:r>
            <a:endParaRPr lang="en-SG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37FEFD2-2348-DE3E-43D2-F2EBB1B01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9534527"/>
              </p:ext>
            </p:extLst>
          </p:nvPr>
        </p:nvGraphicFramePr>
        <p:xfrm>
          <a:off x="3158908" y="1800658"/>
          <a:ext cx="5874183" cy="325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7089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CB6F2-87D9-7034-EE2F-199DDEBC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6FC98-0964-A37C-C3D2-6AC5035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39</a:t>
            </a:fld>
            <a:endParaRPr lang="en-S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C7BE6-6DC4-97BD-EFD2-91F2A29F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47" y="193854"/>
            <a:ext cx="10515600" cy="615603"/>
          </a:xfrm>
        </p:spPr>
        <p:txBody>
          <a:bodyPr/>
          <a:lstStyle/>
          <a:p>
            <a:r>
              <a:rPr lang="en-SG"/>
              <a:t>Discussions &amp; Conclusions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0BBC36-1387-079E-48B8-971E07108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5510"/>
              </p:ext>
            </p:extLst>
          </p:nvPr>
        </p:nvGraphicFramePr>
        <p:xfrm>
          <a:off x="297516" y="938327"/>
          <a:ext cx="11596968" cy="32308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44751">
                  <a:extLst>
                    <a:ext uri="{9D8B030D-6E8A-4147-A177-3AD203B41FA5}">
                      <a16:colId xmlns:a16="http://schemas.microsoft.com/office/drawing/2014/main" val="3854820334"/>
                    </a:ext>
                  </a:extLst>
                </a:gridCol>
                <a:gridCol w="600551">
                  <a:extLst>
                    <a:ext uri="{9D8B030D-6E8A-4147-A177-3AD203B41FA5}">
                      <a16:colId xmlns:a16="http://schemas.microsoft.com/office/drawing/2014/main" val="1189359637"/>
                    </a:ext>
                  </a:extLst>
                </a:gridCol>
                <a:gridCol w="770845">
                  <a:extLst>
                    <a:ext uri="{9D8B030D-6E8A-4147-A177-3AD203B41FA5}">
                      <a16:colId xmlns:a16="http://schemas.microsoft.com/office/drawing/2014/main" val="325310523"/>
                    </a:ext>
                  </a:extLst>
                </a:gridCol>
                <a:gridCol w="1095038">
                  <a:extLst>
                    <a:ext uri="{9D8B030D-6E8A-4147-A177-3AD203B41FA5}">
                      <a16:colId xmlns:a16="http://schemas.microsoft.com/office/drawing/2014/main" val="2968143231"/>
                    </a:ext>
                  </a:extLst>
                </a:gridCol>
                <a:gridCol w="621005">
                  <a:extLst>
                    <a:ext uri="{9D8B030D-6E8A-4147-A177-3AD203B41FA5}">
                      <a16:colId xmlns:a16="http://schemas.microsoft.com/office/drawing/2014/main" val="1622638009"/>
                    </a:ext>
                  </a:extLst>
                </a:gridCol>
                <a:gridCol w="795581">
                  <a:extLst>
                    <a:ext uri="{9D8B030D-6E8A-4147-A177-3AD203B41FA5}">
                      <a16:colId xmlns:a16="http://schemas.microsoft.com/office/drawing/2014/main" val="387922427"/>
                    </a:ext>
                  </a:extLst>
                </a:gridCol>
                <a:gridCol w="1086697">
                  <a:extLst>
                    <a:ext uri="{9D8B030D-6E8A-4147-A177-3AD203B41FA5}">
                      <a16:colId xmlns:a16="http://schemas.microsoft.com/office/drawing/2014/main" val="2130406974"/>
                    </a:ext>
                  </a:extLst>
                </a:gridCol>
                <a:gridCol w="668843">
                  <a:extLst>
                    <a:ext uri="{9D8B030D-6E8A-4147-A177-3AD203B41FA5}">
                      <a16:colId xmlns:a16="http://schemas.microsoft.com/office/drawing/2014/main" val="654001445"/>
                    </a:ext>
                  </a:extLst>
                </a:gridCol>
                <a:gridCol w="805959">
                  <a:extLst>
                    <a:ext uri="{9D8B030D-6E8A-4147-A177-3AD203B41FA5}">
                      <a16:colId xmlns:a16="http://schemas.microsoft.com/office/drawing/2014/main" val="21615372"/>
                    </a:ext>
                  </a:extLst>
                </a:gridCol>
                <a:gridCol w="1209689">
                  <a:extLst>
                    <a:ext uri="{9D8B030D-6E8A-4147-A177-3AD203B41FA5}">
                      <a16:colId xmlns:a16="http://schemas.microsoft.com/office/drawing/2014/main" val="313345425"/>
                    </a:ext>
                  </a:extLst>
                </a:gridCol>
                <a:gridCol w="604527">
                  <a:extLst>
                    <a:ext uri="{9D8B030D-6E8A-4147-A177-3AD203B41FA5}">
                      <a16:colId xmlns:a16="http://schemas.microsoft.com/office/drawing/2014/main" val="3319543677"/>
                    </a:ext>
                  </a:extLst>
                </a:gridCol>
                <a:gridCol w="849070">
                  <a:extLst>
                    <a:ext uri="{9D8B030D-6E8A-4147-A177-3AD203B41FA5}">
                      <a16:colId xmlns:a16="http://schemas.microsoft.com/office/drawing/2014/main" val="1846538715"/>
                    </a:ext>
                  </a:extLst>
                </a:gridCol>
                <a:gridCol w="1044412">
                  <a:extLst>
                    <a:ext uri="{9D8B030D-6E8A-4147-A177-3AD203B41FA5}">
                      <a16:colId xmlns:a16="http://schemas.microsoft.com/office/drawing/2014/main" val="731207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List of Substance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P1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P1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P1 Permeate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P2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P2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P2 Permeate</a:t>
                      </a:r>
                    </a:p>
                    <a:p>
                      <a:pPr algn="ctr"/>
                      <a:endParaRPr lang="en-SG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P3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P3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P3 Permeate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P4 Inlet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P4 Reject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P4 Permeate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14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 Projection</a:t>
                      </a:r>
                    </a:p>
                    <a:p>
                      <a:pPr algn="ctr"/>
                      <a:r>
                        <a:rPr lang="en-SG" sz="1400"/>
                        <a:t>[IPA] </a:t>
                      </a:r>
                    </a:p>
                    <a:p>
                      <a:pPr algn="ctr"/>
                      <a:r>
                        <a:rPr lang="en-SG" sz="1400"/>
                        <a:t>(mg/L)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3949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24992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5919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Actual [IPA] </a:t>
                      </a:r>
                    </a:p>
                    <a:p>
                      <a:pPr algn="ctr"/>
                      <a:r>
                        <a:rPr lang="en-SG" sz="1400"/>
                        <a:t>(mg/L)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4107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46383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2356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-</a:t>
                      </a:r>
                      <a:endParaRPr lang="en-SG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-</a:t>
                      </a:r>
                      <a:endParaRPr lang="en-SG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-</a:t>
                      </a:r>
                      <a:endParaRPr lang="en-SG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</a:t>
                      </a:r>
                      <a:r>
                        <a:rPr lang="en-SG" sz="1600" b="1"/>
                        <a:t>.44-2.40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52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Projection Recovery</a:t>
                      </a:r>
                    </a:p>
                    <a:p>
                      <a:pPr algn="ctr"/>
                      <a:r>
                        <a:rPr lang="en-SG" sz="1400"/>
                        <a:t> (% v/v)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93.0</a:t>
                      </a:r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90.2</a:t>
                      </a:r>
                      <a:endParaRPr lang="en-SG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80.2</a:t>
                      </a:r>
                      <a:endParaRPr lang="en-SG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70.0</a:t>
                      </a:r>
                      <a:endParaRPr lang="en-SG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87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400"/>
                        <a:t>Actual Recovery (% v/v)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93.1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/>
                        <a:t>88.4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/>
                        <a:t>67.9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99783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DCB46C6-2DC9-1F95-1E35-09427D2D8EB3}"/>
              </a:ext>
            </a:extLst>
          </p:cNvPr>
          <p:cNvSpPr txBox="1"/>
          <p:nvPr/>
        </p:nvSpPr>
        <p:spPr>
          <a:xfrm>
            <a:off x="681847" y="4169207"/>
            <a:ext cx="10828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Three passes were sufficient to achieve permeate with quality projected to be achieved with four passes.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Decreasing Pass 2 recovery may achieve P3 Reject and Permeate with [IPA] closer to Pass 4 projected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err="1"/>
              <a:t>ROi</a:t>
            </a:r>
            <a:r>
              <a:rPr lang="en-SG"/>
              <a:t> recovery 91.6% (by CF) / 67.9% (by volume).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  <a:p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529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9DCE3-99F2-1C6A-34EE-D3C6977C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EB0EF-1578-FDC7-97DF-0787D539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</a:t>
            </a:fld>
            <a:endParaRPr lang="en-S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67F764-C997-2F55-4CD1-E7104EEA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204" y="160906"/>
            <a:ext cx="5493589" cy="615603"/>
          </a:xfrm>
        </p:spPr>
        <p:txBody>
          <a:bodyPr/>
          <a:lstStyle/>
          <a:p>
            <a:pPr algn="ctr"/>
            <a:r>
              <a:rPr lang="en-US">
                <a:latin typeface="Josefin Sans Light"/>
              </a:rPr>
              <a:t>Process Flow Diagram </a:t>
            </a:r>
            <a:endParaRPr lang="en-US"/>
          </a:p>
        </p:txBody>
      </p:sp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6BB05E6F-C06B-A6ED-CB14-1E9454AB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8" y="915989"/>
            <a:ext cx="11971663" cy="50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88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18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0D61-4CC9-5C8B-A127-1C3B2659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657" y="310041"/>
            <a:ext cx="10515600" cy="615603"/>
          </a:xfrm>
        </p:spPr>
        <p:txBody>
          <a:bodyPr/>
          <a:lstStyle/>
          <a:p>
            <a:r>
              <a:rPr lang="en-US"/>
              <a:t>Lab skid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41B8C-08E4-5AC1-EC1A-5D6210F7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GRADIANT CONFIDENTIAL</a:t>
            </a:r>
            <a:endParaRPr kumimoji="0" lang="en-SG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1CD30-AF54-C492-92DC-B0BF1D85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436D1-A9F0-4DFC-9B9E-05329500316D}" type="slidenum">
              <a:rPr kumimoji="0" lang="en-SG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G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7" name="Picture 6" descr="A machine with many machines&#10;&#10;Description automatically generated with medium confidence">
            <a:extLst>
              <a:ext uri="{FF2B5EF4-FFF2-40B4-BE49-F238E27FC236}">
                <a16:creationId xmlns:a16="http://schemas.microsoft.com/office/drawing/2014/main" id="{343014FE-9E4B-2399-85F9-C408DBE26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4" b="7315"/>
          <a:stretch/>
        </p:blipFill>
        <p:spPr>
          <a:xfrm>
            <a:off x="829019" y="1197948"/>
            <a:ext cx="5563014" cy="4454301"/>
          </a:xfrm>
          <a:prstGeom prst="rect">
            <a:avLst/>
          </a:prstGeom>
        </p:spPr>
      </p:pic>
      <p:pic>
        <p:nvPicPr>
          <p:cNvPr id="9" name="Picture 8" descr="A machine with many pipes and valves&#10;&#10;Description automatically generated with medium confidence">
            <a:extLst>
              <a:ext uri="{FF2B5EF4-FFF2-40B4-BE49-F238E27FC236}">
                <a16:creationId xmlns:a16="http://schemas.microsoft.com/office/drawing/2014/main" id="{9B031A13-DFB8-427A-3343-9E451C846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0" t="1990" r="20338" b="20749"/>
          <a:stretch/>
        </p:blipFill>
        <p:spPr>
          <a:xfrm>
            <a:off x="6391161" y="1197948"/>
            <a:ext cx="4880013" cy="44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1B38-7BFF-CC07-AE1A-84445315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47" y="411241"/>
            <a:ext cx="10515600" cy="615603"/>
          </a:xfrm>
        </p:spPr>
        <p:txBody>
          <a:bodyPr/>
          <a:lstStyle/>
          <a:p>
            <a:r>
              <a:rPr lang="en-US"/>
              <a:t>Test Methodology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06314-45B1-1457-A62C-1C001FB2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5DB13-B924-8E35-0CE0-15297A45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</a:t>
            </a:fld>
            <a:endParaRPr lang="en-SG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EA1275-044E-EA82-36F9-732F6FF9CC93}"/>
              </a:ext>
            </a:extLst>
          </p:cNvPr>
          <p:cNvSpPr/>
          <p:nvPr/>
        </p:nvSpPr>
        <p:spPr>
          <a:xfrm>
            <a:off x="3362617" y="1465641"/>
            <a:ext cx="2052805" cy="454674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Prepare Synthetic Feed – </a:t>
            </a:r>
            <a:r>
              <a:rPr lang="en-SG" sz="1300"/>
              <a:t>102L</a:t>
            </a:r>
            <a:endParaRPr lang="en-SG" sz="1300" kern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82B55A-5877-DE58-5494-336A45108AED}"/>
              </a:ext>
            </a:extLst>
          </p:cNvPr>
          <p:cNvSpPr/>
          <p:nvPr/>
        </p:nvSpPr>
        <p:spPr>
          <a:xfrm>
            <a:off x="3372817" y="1953419"/>
            <a:ext cx="2052805" cy="1842594"/>
          </a:xfrm>
          <a:custGeom>
            <a:avLst/>
            <a:gdLst>
              <a:gd name="connsiteX0" fmla="*/ 0 w 2663249"/>
              <a:gd name="connsiteY0" fmla="*/ 266325 h 4542939"/>
              <a:gd name="connsiteX1" fmla="*/ 266325 w 2663249"/>
              <a:gd name="connsiteY1" fmla="*/ 0 h 4542939"/>
              <a:gd name="connsiteX2" fmla="*/ 2396924 w 2663249"/>
              <a:gd name="connsiteY2" fmla="*/ 0 h 4542939"/>
              <a:gd name="connsiteX3" fmla="*/ 2663249 w 2663249"/>
              <a:gd name="connsiteY3" fmla="*/ 266325 h 4542939"/>
              <a:gd name="connsiteX4" fmla="*/ 2663249 w 2663249"/>
              <a:gd name="connsiteY4" fmla="*/ 4276614 h 4542939"/>
              <a:gd name="connsiteX5" fmla="*/ 2396924 w 2663249"/>
              <a:gd name="connsiteY5" fmla="*/ 4542939 h 4542939"/>
              <a:gd name="connsiteX6" fmla="*/ 266325 w 2663249"/>
              <a:gd name="connsiteY6" fmla="*/ 4542939 h 4542939"/>
              <a:gd name="connsiteX7" fmla="*/ 0 w 2663249"/>
              <a:gd name="connsiteY7" fmla="*/ 4276614 h 4542939"/>
              <a:gd name="connsiteX8" fmla="*/ 0 w 2663249"/>
              <a:gd name="connsiteY8" fmla="*/ 266325 h 454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4542939">
                <a:moveTo>
                  <a:pt x="0" y="266325"/>
                </a:moveTo>
                <a:cubicBezTo>
                  <a:pt x="0" y="119238"/>
                  <a:pt x="119238" y="0"/>
                  <a:pt x="266325" y="0"/>
                </a:cubicBezTo>
                <a:lnTo>
                  <a:pt x="2396924" y="0"/>
                </a:lnTo>
                <a:cubicBezTo>
                  <a:pt x="2544011" y="0"/>
                  <a:pt x="2663249" y="119238"/>
                  <a:pt x="2663249" y="266325"/>
                </a:cubicBezTo>
                <a:lnTo>
                  <a:pt x="2663249" y="4276614"/>
                </a:lnTo>
                <a:cubicBezTo>
                  <a:pt x="2663249" y="4423701"/>
                  <a:pt x="2544011" y="4542939"/>
                  <a:pt x="2396924" y="4542939"/>
                </a:cubicBezTo>
                <a:lnTo>
                  <a:pt x="266325" y="4542939"/>
                </a:lnTo>
                <a:cubicBezTo>
                  <a:pt x="119238" y="4542939"/>
                  <a:pt x="0" y="4423701"/>
                  <a:pt x="0" y="4276614"/>
                </a:cubicBezTo>
                <a:lnTo>
                  <a:pt x="0" y="2663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460" tIns="170460" rIns="170460" bIns="170460" numCol="1" spcCol="1270" anchor="t" anchorCtr="0">
            <a:noAutofit/>
          </a:bodyPr>
          <a:lstStyle/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/>
              <a:t>Synthetic feed was prepared with tap water and 99.5% IPA solution.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/>
              <a:t>pH adjustment from pH 7.53 to 10.21 </a:t>
            </a:r>
            <a:r>
              <a:rPr lang="en-SG" sz="1300" kern="1200"/>
              <a:t>was performed by dosing </a:t>
            </a:r>
            <a:r>
              <a:rPr lang="en-SG" sz="1300"/>
              <a:t>50</a:t>
            </a:r>
            <a:r>
              <a:rPr lang="en-SG" sz="1300" kern="1200"/>
              <a:t>%</a:t>
            </a:r>
            <a:r>
              <a:rPr lang="en-SG" sz="1300"/>
              <a:t> NaOH</a:t>
            </a:r>
            <a:r>
              <a:rPr lang="en-SG" sz="1300" kern="1200"/>
              <a:t>  (</a:t>
            </a:r>
            <a:r>
              <a:rPr lang="en-SG" sz="1300"/>
              <a:t>3.012</a:t>
            </a:r>
            <a:r>
              <a:rPr lang="en-SG" sz="1300" kern="1200"/>
              <a:t> mL</a:t>
            </a:r>
            <a:r>
              <a:rPr lang="en-SG" sz="1300"/>
              <a:t>)</a:t>
            </a:r>
            <a:endParaRPr lang="en-SG" sz="1300" kern="1200">
              <a:ea typeface="Source Sans Pro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E680D3D-86AD-C5E2-DB2E-E4226FE41DE8}"/>
              </a:ext>
            </a:extLst>
          </p:cNvPr>
          <p:cNvSpPr/>
          <p:nvPr/>
        </p:nvSpPr>
        <p:spPr>
          <a:xfrm>
            <a:off x="2777706" y="1770473"/>
            <a:ext cx="507860" cy="663072"/>
          </a:xfrm>
          <a:custGeom>
            <a:avLst/>
            <a:gdLst>
              <a:gd name="connsiteX0" fmla="*/ 0 w 698331"/>
              <a:gd name="connsiteY0" fmla="*/ 132614 h 663072"/>
              <a:gd name="connsiteX1" fmla="*/ 366795 w 698331"/>
              <a:gd name="connsiteY1" fmla="*/ 132614 h 663072"/>
              <a:gd name="connsiteX2" fmla="*/ 366795 w 698331"/>
              <a:gd name="connsiteY2" fmla="*/ 0 h 663072"/>
              <a:gd name="connsiteX3" fmla="*/ 698331 w 698331"/>
              <a:gd name="connsiteY3" fmla="*/ 331536 h 663072"/>
              <a:gd name="connsiteX4" fmla="*/ 366795 w 698331"/>
              <a:gd name="connsiteY4" fmla="*/ 663072 h 663072"/>
              <a:gd name="connsiteX5" fmla="*/ 366795 w 698331"/>
              <a:gd name="connsiteY5" fmla="*/ 530458 h 663072"/>
              <a:gd name="connsiteX6" fmla="*/ 0 w 698331"/>
              <a:gd name="connsiteY6" fmla="*/ 530458 h 663072"/>
              <a:gd name="connsiteX7" fmla="*/ 0 w 698331"/>
              <a:gd name="connsiteY7" fmla="*/ 132614 h 66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331" h="663072">
                <a:moveTo>
                  <a:pt x="0" y="132614"/>
                </a:moveTo>
                <a:lnTo>
                  <a:pt x="366795" y="132614"/>
                </a:lnTo>
                <a:lnTo>
                  <a:pt x="366795" y="0"/>
                </a:lnTo>
                <a:lnTo>
                  <a:pt x="698331" y="331536"/>
                </a:lnTo>
                <a:lnTo>
                  <a:pt x="366795" y="663072"/>
                </a:lnTo>
                <a:lnTo>
                  <a:pt x="366795" y="530458"/>
                </a:lnTo>
                <a:lnTo>
                  <a:pt x="0" y="530458"/>
                </a:lnTo>
                <a:lnTo>
                  <a:pt x="0" y="13261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32614" rIns="198922" bIns="1326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1000" kern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AB886F-9162-A670-5C8D-3F8D4B607123}"/>
              </a:ext>
            </a:extLst>
          </p:cNvPr>
          <p:cNvSpPr/>
          <p:nvPr/>
        </p:nvSpPr>
        <p:spPr>
          <a:xfrm>
            <a:off x="6121682" y="1465641"/>
            <a:ext cx="1774681" cy="365125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Perform water analysis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CD4E91-380D-92A9-269E-AEE6ED263730}"/>
              </a:ext>
            </a:extLst>
          </p:cNvPr>
          <p:cNvSpPr/>
          <p:nvPr/>
        </p:nvSpPr>
        <p:spPr>
          <a:xfrm>
            <a:off x="6121682" y="1853281"/>
            <a:ext cx="1806223" cy="897791"/>
          </a:xfrm>
          <a:custGeom>
            <a:avLst/>
            <a:gdLst>
              <a:gd name="connsiteX0" fmla="*/ 0 w 2663249"/>
              <a:gd name="connsiteY0" fmla="*/ 266325 h 4542939"/>
              <a:gd name="connsiteX1" fmla="*/ 266325 w 2663249"/>
              <a:gd name="connsiteY1" fmla="*/ 0 h 4542939"/>
              <a:gd name="connsiteX2" fmla="*/ 2396924 w 2663249"/>
              <a:gd name="connsiteY2" fmla="*/ 0 h 4542939"/>
              <a:gd name="connsiteX3" fmla="*/ 2663249 w 2663249"/>
              <a:gd name="connsiteY3" fmla="*/ 266325 h 4542939"/>
              <a:gd name="connsiteX4" fmla="*/ 2663249 w 2663249"/>
              <a:gd name="connsiteY4" fmla="*/ 4276614 h 4542939"/>
              <a:gd name="connsiteX5" fmla="*/ 2396924 w 2663249"/>
              <a:gd name="connsiteY5" fmla="*/ 4542939 h 4542939"/>
              <a:gd name="connsiteX6" fmla="*/ 266325 w 2663249"/>
              <a:gd name="connsiteY6" fmla="*/ 4542939 h 4542939"/>
              <a:gd name="connsiteX7" fmla="*/ 0 w 2663249"/>
              <a:gd name="connsiteY7" fmla="*/ 4276614 h 4542939"/>
              <a:gd name="connsiteX8" fmla="*/ 0 w 2663249"/>
              <a:gd name="connsiteY8" fmla="*/ 266325 h 454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4542939">
                <a:moveTo>
                  <a:pt x="0" y="266325"/>
                </a:moveTo>
                <a:cubicBezTo>
                  <a:pt x="0" y="119238"/>
                  <a:pt x="119238" y="0"/>
                  <a:pt x="266325" y="0"/>
                </a:cubicBezTo>
                <a:lnTo>
                  <a:pt x="2396924" y="0"/>
                </a:lnTo>
                <a:cubicBezTo>
                  <a:pt x="2544011" y="0"/>
                  <a:pt x="2663249" y="119238"/>
                  <a:pt x="2663249" y="266325"/>
                </a:cubicBezTo>
                <a:lnTo>
                  <a:pt x="2663249" y="4276614"/>
                </a:lnTo>
                <a:cubicBezTo>
                  <a:pt x="2663249" y="4423701"/>
                  <a:pt x="2544011" y="4542939"/>
                  <a:pt x="2396924" y="4542939"/>
                </a:cubicBezTo>
                <a:lnTo>
                  <a:pt x="266325" y="4542939"/>
                </a:lnTo>
                <a:cubicBezTo>
                  <a:pt x="119238" y="4542939"/>
                  <a:pt x="0" y="4423701"/>
                  <a:pt x="0" y="4276614"/>
                </a:cubicBezTo>
                <a:lnTo>
                  <a:pt x="0" y="2663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460" tIns="170460" rIns="170460" bIns="170460" numCol="1" spcCol="1270" anchor="t" anchorCtr="0">
            <a:noAutofit/>
          </a:bodyPr>
          <a:lstStyle/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Analyse synthetic feed with RI, ICP-OES, IC, TOC </a:t>
            </a:r>
            <a:r>
              <a:rPr lang="en-SG" sz="1300"/>
              <a:t>&amp; COD analysers.</a:t>
            </a:r>
            <a:endParaRPr lang="en-SG" sz="13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793F09-C8E0-BB39-A74A-BA11791C7735}"/>
              </a:ext>
            </a:extLst>
          </p:cNvPr>
          <p:cNvSpPr/>
          <p:nvPr/>
        </p:nvSpPr>
        <p:spPr>
          <a:xfrm>
            <a:off x="5502673" y="1770473"/>
            <a:ext cx="507860" cy="663072"/>
          </a:xfrm>
          <a:custGeom>
            <a:avLst/>
            <a:gdLst>
              <a:gd name="connsiteX0" fmla="*/ 0 w 698331"/>
              <a:gd name="connsiteY0" fmla="*/ 132614 h 663072"/>
              <a:gd name="connsiteX1" fmla="*/ 366795 w 698331"/>
              <a:gd name="connsiteY1" fmla="*/ 132614 h 663072"/>
              <a:gd name="connsiteX2" fmla="*/ 366795 w 698331"/>
              <a:gd name="connsiteY2" fmla="*/ 0 h 663072"/>
              <a:gd name="connsiteX3" fmla="*/ 698331 w 698331"/>
              <a:gd name="connsiteY3" fmla="*/ 331536 h 663072"/>
              <a:gd name="connsiteX4" fmla="*/ 366795 w 698331"/>
              <a:gd name="connsiteY4" fmla="*/ 663072 h 663072"/>
              <a:gd name="connsiteX5" fmla="*/ 366795 w 698331"/>
              <a:gd name="connsiteY5" fmla="*/ 530458 h 663072"/>
              <a:gd name="connsiteX6" fmla="*/ 0 w 698331"/>
              <a:gd name="connsiteY6" fmla="*/ 530458 h 663072"/>
              <a:gd name="connsiteX7" fmla="*/ 0 w 698331"/>
              <a:gd name="connsiteY7" fmla="*/ 132614 h 66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331" h="663072">
                <a:moveTo>
                  <a:pt x="0" y="132614"/>
                </a:moveTo>
                <a:lnTo>
                  <a:pt x="366795" y="132614"/>
                </a:lnTo>
                <a:lnTo>
                  <a:pt x="366795" y="0"/>
                </a:lnTo>
                <a:lnTo>
                  <a:pt x="698331" y="331536"/>
                </a:lnTo>
                <a:lnTo>
                  <a:pt x="366795" y="663072"/>
                </a:lnTo>
                <a:lnTo>
                  <a:pt x="366795" y="530458"/>
                </a:lnTo>
                <a:lnTo>
                  <a:pt x="0" y="530458"/>
                </a:lnTo>
                <a:lnTo>
                  <a:pt x="0" y="13261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32614" rIns="198922" bIns="1326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10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9C6ACCC-4A67-5967-2A84-57709FB4ABC1}"/>
              </a:ext>
            </a:extLst>
          </p:cNvPr>
          <p:cNvSpPr/>
          <p:nvPr/>
        </p:nvSpPr>
        <p:spPr>
          <a:xfrm>
            <a:off x="157347" y="1465641"/>
            <a:ext cx="2508507" cy="365126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Perform pretreatment testing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A5EEA2-F434-15ED-F185-660119F56079}"/>
              </a:ext>
            </a:extLst>
          </p:cNvPr>
          <p:cNvSpPr/>
          <p:nvPr/>
        </p:nvSpPr>
        <p:spPr>
          <a:xfrm>
            <a:off x="147849" y="1853281"/>
            <a:ext cx="2508507" cy="1340986"/>
          </a:xfrm>
          <a:custGeom>
            <a:avLst/>
            <a:gdLst>
              <a:gd name="connsiteX0" fmla="*/ 0 w 2663249"/>
              <a:gd name="connsiteY0" fmla="*/ 266325 h 2822971"/>
              <a:gd name="connsiteX1" fmla="*/ 266325 w 2663249"/>
              <a:gd name="connsiteY1" fmla="*/ 0 h 2822971"/>
              <a:gd name="connsiteX2" fmla="*/ 2396924 w 2663249"/>
              <a:gd name="connsiteY2" fmla="*/ 0 h 2822971"/>
              <a:gd name="connsiteX3" fmla="*/ 2663249 w 2663249"/>
              <a:gd name="connsiteY3" fmla="*/ 266325 h 2822971"/>
              <a:gd name="connsiteX4" fmla="*/ 2663249 w 2663249"/>
              <a:gd name="connsiteY4" fmla="*/ 2556646 h 2822971"/>
              <a:gd name="connsiteX5" fmla="*/ 2396924 w 2663249"/>
              <a:gd name="connsiteY5" fmla="*/ 2822971 h 2822971"/>
              <a:gd name="connsiteX6" fmla="*/ 266325 w 2663249"/>
              <a:gd name="connsiteY6" fmla="*/ 2822971 h 2822971"/>
              <a:gd name="connsiteX7" fmla="*/ 0 w 2663249"/>
              <a:gd name="connsiteY7" fmla="*/ 2556646 h 2822971"/>
              <a:gd name="connsiteX8" fmla="*/ 0 w 2663249"/>
              <a:gd name="connsiteY8" fmla="*/ 266325 h 28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2822971">
                <a:moveTo>
                  <a:pt x="0" y="266325"/>
                </a:moveTo>
                <a:cubicBezTo>
                  <a:pt x="0" y="119238"/>
                  <a:pt x="119238" y="0"/>
                  <a:pt x="266325" y="0"/>
                </a:cubicBezTo>
                <a:lnTo>
                  <a:pt x="2396924" y="0"/>
                </a:lnTo>
                <a:cubicBezTo>
                  <a:pt x="2544011" y="0"/>
                  <a:pt x="2663249" y="119238"/>
                  <a:pt x="2663249" y="266325"/>
                </a:cubicBezTo>
                <a:lnTo>
                  <a:pt x="2663249" y="2556646"/>
                </a:lnTo>
                <a:cubicBezTo>
                  <a:pt x="2663249" y="2703733"/>
                  <a:pt x="2544011" y="2822971"/>
                  <a:pt x="2396924" y="2822971"/>
                </a:cubicBezTo>
                <a:lnTo>
                  <a:pt x="266325" y="2822971"/>
                </a:lnTo>
                <a:cubicBezTo>
                  <a:pt x="119238" y="2822971"/>
                  <a:pt x="0" y="2703733"/>
                  <a:pt x="0" y="2556646"/>
                </a:cubicBezTo>
                <a:lnTo>
                  <a:pt x="0" y="2663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460" tIns="170460" rIns="170460" bIns="170460" numCol="1" spcCol="1270" anchor="t" anchorCtr="0">
            <a:noAutofit/>
          </a:bodyPr>
          <a:lstStyle/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300" dirty="0"/>
              <a:t>Prepare IPA calibration curves for RI, TOC and COD.</a:t>
            </a:r>
            <a:endParaRPr lang="en-SG" sz="1300" kern="12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 dirty="0"/>
              <a:t>Perform </a:t>
            </a:r>
            <a:r>
              <a:rPr lang="en-SG" sz="1300" kern="1200" dirty="0" err="1"/>
              <a:t>antiscalant</a:t>
            </a:r>
            <a:r>
              <a:rPr lang="en-SG" sz="1300" kern="1200" dirty="0"/>
              <a:t> projections to determine necessity of pretreatment, </a:t>
            </a:r>
            <a:r>
              <a:rPr lang="en-SG" sz="1300" kern="1200" dirty="0" err="1"/>
              <a:t>antiscalant</a:t>
            </a:r>
            <a:r>
              <a:rPr lang="en-SG" sz="1300" kern="1200" dirty="0"/>
              <a:t> type, and dosage.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AF53D3-236D-C02D-9BE0-155A0E228546}"/>
              </a:ext>
            </a:extLst>
          </p:cNvPr>
          <p:cNvSpPr/>
          <p:nvPr/>
        </p:nvSpPr>
        <p:spPr>
          <a:xfrm>
            <a:off x="8626521" y="1465641"/>
            <a:ext cx="3345047" cy="416698"/>
          </a:xfrm>
          <a:custGeom>
            <a:avLst/>
            <a:gdLst>
              <a:gd name="connsiteX0" fmla="*/ 0 w 2663249"/>
              <a:gd name="connsiteY0" fmla="*/ 91517 h 915173"/>
              <a:gd name="connsiteX1" fmla="*/ 91517 w 2663249"/>
              <a:gd name="connsiteY1" fmla="*/ 0 h 915173"/>
              <a:gd name="connsiteX2" fmla="*/ 2571732 w 2663249"/>
              <a:gd name="connsiteY2" fmla="*/ 0 h 915173"/>
              <a:gd name="connsiteX3" fmla="*/ 2663249 w 2663249"/>
              <a:gd name="connsiteY3" fmla="*/ 91517 h 915173"/>
              <a:gd name="connsiteX4" fmla="*/ 2663249 w 2663249"/>
              <a:gd name="connsiteY4" fmla="*/ 823656 h 915173"/>
              <a:gd name="connsiteX5" fmla="*/ 2571732 w 2663249"/>
              <a:gd name="connsiteY5" fmla="*/ 915173 h 915173"/>
              <a:gd name="connsiteX6" fmla="*/ 91517 w 2663249"/>
              <a:gd name="connsiteY6" fmla="*/ 915173 h 915173"/>
              <a:gd name="connsiteX7" fmla="*/ 0 w 2663249"/>
              <a:gd name="connsiteY7" fmla="*/ 823656 h 915173"/>
              <a:gd name="connsiteX8" fmla="*/ 0 w 2663249"/>
              <a:gd name="connsiteY8" fmla="*/ 91517 h 9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3249" h="915173">
                <a:moveTo>
                  <a:pt x="0" y="91517"/>
                </a:moveTo>
                <a:cubicBezTo>
                  <a:pt x="0" y="40974"/>
                  <a:pt x="40974" y="0"/>
                  <a:pt x="91517" y="0"/>
                </a:cubicBezTo>
                <a:lnTo>
                  <a:pt x="2571732" y="0"/>
                </a:lnTo>
                <a:cubicBezTo>
                  <a:pt x="2622275" y="0"/>
                  <a:pt x="2663249" y="40974"/>
                  <a:pt x="2663249" y="91517"/>
                </a:cubicBezTo>
                <a:lnTo>
                  <a:pt x="2663249" y="823656"/>
                </a:lnTo>
                <a:cubicBezTo>
                  <a:pt x="2663249" y="874199"/>
                  <a:pt x="2622275" y="915173"/>
                  <a:pt x="2571732" y="915173"/>
                </a:cubicBezTo>
                <a:lnTo>
                  <a:pt x="91517" y="915173"/>
                </a:lnTo>
                <a:cubicBezTo>
                  <a:pt x="40974" y="915173"/>
                  <a:pt x="0" y="874199"/>
                  <a:pt x="0" y="823656"/>
                </a:cubicBezTo>
                <a:lnTo>
                  <a:pt x="0" y="9151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56" tIns="92456" rIns="92456" bIns="354588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300" kern="1200"/>
              <a:t>Perform ROI concentration testing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AB53B8D-558D-A364-7453-44D7CD7A1CE6}"/>
              </a:ext>
            </a:extLst>
          </p:cNvPr>
          <p:cNvSpPr/>
          <p:nvPr/>
        </p:nvSpPr>
        <p:spPr>
          <a:xfrm>
            <a:off x="8626522" y="1916843"/>
            <a:ext cx="3345048" cy="3845649"/>
          </a:xfrm>
          <a:custGeom>
            <a:avLst/>
            <a:gdLst>
              <a:gd name="connsiteX0" fmla="*/ 0 w 3515196"/>
              <a:gd name="connsiteY0" fmla="*/ 351520 h 3932241"/>
              <a:gd name="connsiteX1" fmla="*/ 351520 w 3515196"/>
              <a:gd name="connsiteY1" fmla="*/ 0 h 3932241"/>
              <a:gd name="connsiteX2" fmla="*/ 3163676 w 3515196"/>
              <a:gd name="connsiteY2" fmla="*/ 0 h 3932241"/>
              <a:gd name="connsiteX3" fmla="*/ 3515196 w 3515196"/>
              <a:gd name="connsiteY3" fmla="*/ 351520 h 3932241"/>
              <a:gd name="connsiteX4" fmla="*/ 3515196 w 3515196"/>
              <a:gd name="connsiteY4" fmla="*/ 3580721 h 3932241"/>
              <a:gd name="connsiteX5" fmla="*/ 3163676 w 3515196"/>
              <a:gd name="connsiteY5" fmla="*/ 3932241 h 3932241"/>
              <a:gd name="connsiteX6" fmla="*/ 351520 w 3515196"/>
              <a:gd name="connsiteY6" fmla="*/ 3932241 h 3932241"/>
              <a:gd name="connsiteX7" fmla="*/ 0 w 3515196"/>
              <a:gd name="connsiteY7" fmla="*/ 3580721 h 3932241"/>
              <a:gd name="connsiteX8" fmla="*/ 0 w 3515196"/>
              <a:gd name="connsiteY8" fmla="*/ 351520 h 39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5196" h="3932241">
                <a:moveTo>
                  <a:pt x="0" y="351520"/>
                </a:moveTo>
                <a:cubicBezTo>
                  <a:pt x="0" y="157381"/>
                  <a:pt x="157381" y="0"/>
                  <a:pt x="351520" y="0"/>
                </a:cubicBezTo>
                <a:lnTo>
                  <a:pt x="3163676" y="0"/>
                </a:lnTo>
                <a:cubicBezTo>
                  <a:pt x="3357815" y="0"/>
                  <a:pt x="3515196" y="157381"/>
                  <a:pt x="3515196" y="351520"/>
                </a:cubicBezTo>
                <a:lnTo>
                  <a:pt x="3515196" y="3580721"/>
                </a:lnTo>
                <a:cubicBezTo>
                  <a:pt x="3515196" y="3774860"/>
                  <a:pt x="3357815" y="3932241"/>
                  <a:pt x="3163676" y="3932241"/>
                </a:cubicBezTo>
                <a:lnTo>
                  <a:pt x="351520" y="3932241"/>
                </a:lnTo>
                <a:cubicBezTo>
                  <a:pt x="157381" y="3932241"/>
                  <a:pt x="0" y="3774860"/>
                  <a:pt x="0" y="3580721"/>
                </a:cubicBezTo>
                <a:lnTo>
                  <a:pt x="0" y="35152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5413" tIns="195413" rIns="195413" bIns="195413" numCol="1" spcCol="1270" anchor="t" anchorCtr="0">
            <a:noAutofit/>
          </a:bodyPr>
          <a:lstStyle/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Load</a:t>
            </a:r>
            <a:r>
              <a:rPr lang="en-SG" sz="1300"/>
              <a:t> Pro-LF1</a:t>
            </a:r>
            <a:r>
              <a:rPr lang="en-SG" sz="1300" kern="1200"/>
              <a:t> membranes into pressure vessels</a:t>
            </a: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Start the pumps to circulate the feed water into the system with reject returned into feed tank while permeate is collected separately</a:t>
            </a:r>
            <a:endParaRPr lang="en-SG" sz="1300" kern="120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Record flow rates, pressures &amp;</a:t>
            </a:r>
            <a:r>
              <a:rPr lang="en-SG" sz="1300"/>
              <a:t> collect</a:t>
            </a:r>
            <a:r>
              <a:rPr lang="en-SG" sz="1300" kern="1200"/>
              <a:t> </a:t>
            </a:r>
            <a:r>
              <a:rPr lang="en-SG" sz="1300"/>
              <a:t>samples for RI, COD, TOC analysis </a:t>
            </a:r>
            <a:r>
              <a:rPr lang="en-SG" sz="1300" kern="1200"/>
              <a:t>(conversion to</a:t>
            </a:r>
            <a:r>
              <a:rPr lang="en-SG" sz="1300"/>
              <a:t> [IPA]</a:t>
            </a:r>
            <a:r>
              <a:rPr lang="en-SG" sz="1300" kern="1200"/>
              <a:t> by calibration curve) at regular intervals</a:t>
            </a:r>
            <a:endParaRPr lang="en-SG" sz="1300" kern="1200">
              <a:ea typeface="Source Sans Pro"/>
            </a:endParaRP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/>
              <a:t>Stop current ROI stage testing when </a:t>
            </a:r>
            <a:r>
              <a:rPr lang="en-US" sz="1300"/>
              <a:t>expected volume of permeate is generated</a:t>
            </a:r>
            <a:endParaRPr lang="en-US" sz="1300">
              <a:ea typeface="Source Sans Pro"/>
            </a:endParaRP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 kern="1200"/>
              <a:t>Collect samples of feed, permeate &amp; reject for water analysis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SG" sz="1300">
                <a:ea typeface="Source Sans Pro"/>
              </a:rPr>
              <a:t>Further concentration of feed is required if target IPA concentration for reject is not achieved.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923A79-77FA-A7A5-54AC-791948B3BB9B}"/>
              </a:ext>
            </a:extLst>
          </p:cNvPr>
          <p:cNvSpPr/>
          <p:nvPr/>
        </p:nvSpPr>
        <p:spPr>
          <a:xfrm>
            <a:off x="8039054" y="1770473"/>
            <a:ext cx="507860" cy="663072"/>
          </a:xfrm>
          <a:custGeom>
            <a:avLst/>
            <a:gdLst>
              <a:gd name="connsiteX0" fmla="*/ 0 w 698331"/>
              <a:gd name="connsiteY0" fmla="*/ 132614 h 663072"/>
              <a:gd name="connsiteX1" fmla="*/ 366795 w 698331"/>
              <a:gd name="connsiteY1" fmla="*/ 132614 h 663072"/>
              <a:gd name="connsiteX2" fmla="*/ 366795 w 698331"/>
              <a:gd name="connsiteY2" fmla="*/ 0 h 663072"/>
              <a:gd name="connsiteX3" fmla="*/ 698331 w 698331"/>
              <a:gd name="connsiteY3" fmla="*/ 331536 h 663072"/>
              <a:gd name="connsiteX4" fmla="*/ 366795 w 698331"/>
              <a:gd name="connsiteY4" fmla="*/ 663072 h 663072"/>
              <a:gd name="connsiteX5" fmla="*/ 366795 w 698331"/>
              <a:gd name="connsiteY5" fmla="*/ 530458 h 663072"/>
              <a:gd name="connsiteX6" fmla="*/ 0 w 698331"/>
              <a:gd name="connsiteY6" fmla="*/ 530458 h 663072"/>
              <a:gd name="connsiteX7" fmla="*/ 0 w 698331"/>
              <a:gd name="connsiteY7" fmla="*/ 132614 h 66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331" h="663072">
                <a:moveTo>
                  <a:pt x="0" y="132614"/>
                </a:moveTo>
                <a:lnTo>
                  <a:pt x="366795" y="132614"/>
                </a:lnTo>
                <a:lnTo>
                  <a:pt x="366795" y="0"/>
                </a:lnTo>
                <a:lnTo>
                  <a:pt x="698331" y="331536"/>
                </a:lnTo>
                <a:lnTo>
                  <a:pt x="366795" y="663072"/>
                </a:lnTo>
                <a:lnTo>
                  <a:pt x="366795" y="530458"/>
                </a:lnTo>
                <a:lnTo>
                  <a:pt x="0" y="530458"/>
                </a:lnTo>
                <a:lnTo>
                  <a:pt x="0" y="13261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32614" rIns="198922" bIns="1326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1000" kern="1200"/>
          </a:p>
        </p:txBody>
      </p:sp>
    </p:spTree>
    <p:extLst>
      <p:ext uri="{BB962C8B-B14F-4D97-AF65-F5344CB8AC3E}">
        <p14:creationId xmlns:p14="http://schemas.microsoft.com/office/powerpoint/2010/main" val="356444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CE1F-6845-9632-02E2-294F6C7432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Determining IPA Concentrations using RI, TOC and COD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F48A-3011-0EE2-9854-206303FB3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591"/>
            <a:ext cx="10515600" cy="2310740"/>
          </a:xfrm>
        </p:spPr>
        <p:txBody>
          <a:bodyPr>
            <a:normAutofit/>
          </a:bodyPr>
          <a:lstStyle/>
          <a:p>
            <a:pPr algn="just"/>
            <a:r>
              <a:rPr lang="en-SG" sz="2400">
                <a:solidFill>
                  <a:schemeClr val="tx1"/>
                </a:solidFill>
              </a:rPr>
              <a:t>IPA standards ranging from 0 to 30,000 mg/L were prepared and sent for RI, TOC and COD analysis. </a:t>
            </a:r>
          </a:p>
          <a:p>
            <a:pPr marL="0" indent="0" algn="just">
              <a:buNone/>
            </a:pPr>
            <a:endParaRPr lang="en-SG" sz="2400">
              <a:solidFill>
                <a:schemeClr val="tx1"/>
              </a:solidFill>
            </a:endParaRPr>
          </a:p>
          <a:p>
            <a:pPr algn="just"/>
            <a:r>
              <a:rPr lang="en-SG" sz="2400">
                <a:solidFill>
                  <a:schemeClr val="tx1"/>
                </a:solidFill>
              </a:rPr>
              <a:t>Graphs of RI, TOC and COD values obtained against IPA concentrations were plotted.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B1FDE-59C8-4755-B254-F3814065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69527-DFB0-3EA7-4BA0-0FC85BDD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966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5F4-245D-B125-C3CA-FAEF1F27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68" y="432506"/>
            <a:ext cx="4220844" cy="615603"/>
          </a:xfrm>
        </p:spPr>
        <p:txBody>
          <a:bodyPr/>
          <a:lstStyle/>
          <a:p>
            <a:pPr algn="ctr"/>
            <a:r>
              <a:rPr lang="en-SG"/>
              <a:t> RI Calibration Graphs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FAEA1-007E-8CC2-C5F0-17B85EB1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4A736-0FCB-64EC-EA86-EAF619ED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</a:t>
            </a:fld>
            <a:endParaRPr lang="en-SG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A23177-E0BD-F5D1-CC5E-8A45AE684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863611"/>
              </p:ext>
            </p:extLst>
          </p:nvPr>
        </p:nvGraphicFramePr>
        <p:xfrm>
          <a:off x="479425" y="1345497"/>
          <a:ext cx="4445131" cy="2987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2709">
                  <a:extLst>
                    <a:ext uri="{9D8B030D-6E8A-4147-A177-3AD203B41FA5}">
                      <a16:colId xmlns:a16="http://schemas.microsoft.com/office/drawing/2014/main" val="4118007702"/>
                    </a:ext>
                  </a:extLst>
                </a:gridCol>
                <a:gridCol w="2272422">
                  <a:extLst>
                    <a:ext uri="{9D8B030D-6E8A-4147-A177-3AD203B41FA5}">
                      <a16:colId xmlns:a16="http://schemas.microsoft.com/office/drawing/2014/main" val="1078596520"/>
                    </a:ext>
                  </a:extLst>
                </a:gridCol>
              </a:tblGrid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Concentration of IPA </a:t>
                      </a:r>
                    </a:p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(mg/L)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RI meter reading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4229449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1.3326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2687620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1.3325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27893895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1.3325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7205773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1.3325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65846699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1.3326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0388749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502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1.3326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482739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1005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1.3326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06036182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2512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1.3327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81234044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5024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1.3330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15948041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10048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1.3335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69277196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25120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</a:rPr>
                        <a:t>1.3349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230607"/>
                  </a:ext>
                </a:extLst>
              </a:tr>
              <a:tr h="18001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30144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1.3351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7092969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1F9F338-537D-FCBE-A414-79E075BD5C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100011"/>
              </p:ext>
            </p:extLst>
          </p:nvPr>
        </p:nvGraphicFramePr>
        <p:xfrm>
          <a:off x="5355114" y="306451"/>
          <a:ext cx="6330950" cy="2854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1F9F338-537D-FCBE-A414-79E075BD5C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5657858"/>
              </p:ext>
            </p:extLst>
          </p:nvPr>
        </p:nvGraphicFramePr>
        <p:xfrm>
          <a:off x="5355114" y="3160919"/>
          <a:ext cx="6330950" cy="2854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52D104-6FB3-1465-516D-8D9501F7DE12}"/>
              </a:ext>
            </a:extLst>
          </p:cNvPr>
          <p:cNvSpPr txBox="1"/>
          <p:nvPr/>
        </p:nvSpPr>
        <p:spPr>
          <a:xfrm>
            <a:off x="118652" y="4666648"/>
            <a:ext cx="517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RI is not capable of measuring [IPA] &lt; 5000 mg/L.</a:t>
            </a:r>
          </a:p>
        </p:txBody>
      </p:sp>
    </p:spTree>
    <p:extLst>
      <p:ext uri="{BB962C8B-B14F-4D97-AF65-F5344CB8AC3E}">
        <p14:creationId xmlns:p14="http://schemas.microsoft.com/office/powerpoint/2010/main" val="15840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1688-08EC-90ED-39B0-1CE8E22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059" y="560604"/>
            <a:ext cx="10033881" cy="615603"/>
          </a:xfrm>
        </p:spPr>
        <p:txBody>
          <a:bodyPr>
            <a:normAutofit fontScale="90000"/>
          </a:bodyPr>
          <a:lstStyle/>
          <a:p>
            <a:pPr algn="ctr"/>
            <a:r>
              <a:rPr lang="en-SG"/>
              <a:t>RI, TOC and COD Readings for Samples with different [IPA]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1A4E804-B359-3C49-A4F5-AC58F35C1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231080"/>
              </p:ext>
            </p:extLst>
          </p:nvPr>
        </p:nvGraphicFramePr>
        <p:xfrm>
          <a:off x="1079059" y="1617559"/>
          <a:ext cx="1721436" cy="27156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050">
                  <a:extLst>
                    <a:ext uri="{9D8B030D-6E8A-4147-A177-3AD203B41FA5}">
                      <a16:colId xmlns:a16="http://schemas.microsoft.com/office/drawing/2014/main" val="191457173"/>
                    </a:ext>
                  </a:extLst>
                </a:gridCol>
                <a:gridCol w="1194386">
                  <a:extLst>
                    <a:ext uri="{9D8B030D-6E8A-4147-A177-3AD203B41FA5}">
                      <a16:colId xmlns:a16="http://schemas.microsoft.com/office/drawing/2014/main" val="3900719641"/>
                    </a:ext>
                  </a:extLst>
                </a:gridCol>
              </a:tblGrid>
              <a:tr h="795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TOC </a:t>
                      </a:r>
                    </a:p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(mg/L)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 [IPA] from TOC</a:t>
                      </a:r>
                    </a:p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(mg/L)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063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2383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8236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3518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6121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2078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3903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72935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4739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8287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28727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5881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125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7836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93665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9717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17120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24437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14200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25074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3335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24950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44148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26093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F1638-08D1-736C-719D-50DDDC0B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40CA0-F689-6953-1447-AE0BDB05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2DB7D-0A1F-E6FA-9FD4-91E805FE3935}"/>
              </a:ext>
            </a:extLst>
          </p:cNvPr>
          <p:cNvSpPr txBox="1"/>
          <p:nvPr/>
        </p:nvSpPr>
        <p:spPr>
          <a:xfrm>
            <a:off x="3001241" y="4774559"/>
            <a:ext cx="618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Refractive index is not used in this study for obtaining [IPA].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D36188-70CA-97B2-DA71-0A49F4927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021980"/>
              </p:ext>
            </p:extLst>
          </p:nvPr>
        </p:nvGraphicFramePr>
        <p:xfrm>
          <a:off x="3564487" y="1588543"/>
          <a:ext cx="4006851" cy="27156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5238">
                  <a:extLst>
                    <a:ext uri="{9D8B030D-6E8A-4147-A177-3AD203B41FA5}">
                      <a16:colId xmlns:a16="http://schemas.microsoft.com/office/drawing/2014/main" val="2021646591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151881671"/>
                    </a:ext>
                  </a:extLst>
                </a:gridCol>
                <a:gridCol w="1779588">
                  <a:extLst>
                    <a:ext uri="{9D8B030D-6E8A-4147-A177-3AD203B41FA5}">
                      <a16:colId xmlns:a16="http://schemas.microsoft.com/office/drawing/2014/main" val="2449231689"/>
                    </a:ext>
                  </a:extLst>
                </a:gridCol>
              </a:tblGrid>
              <a:tr h="795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Refractive Index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[IPA] from RI</a:t>
                      </a:r>
                    </a:p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(mg/L)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 Deviation from TOC (%)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537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-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- 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15325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1.3328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3333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2287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1.3329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79383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1.3330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5157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1.3332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7778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15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1.3336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12222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3078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1.3338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619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1.3344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21111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88102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1.3364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43333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4223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926A6C-06D4-AC87-F320-B47EFC4AA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16963"/>
              </p:ext>
            </p:extLst>
          </p:nvPr>
        </p:nvGraphicFramePr>
        <p:xfrm>
          <a:off x="8265773" y="1588543"/>
          <a:ext cx="3490913" cy="2773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8325">
                  <a:extLst>
                    <a:ext uri="{9D8B030D-6E8A-4147-A177-3AD203B41FA5}">
                      <a16:colId xmlns:a16="http://schemas.microsoft.com/office/drawing/2014/main" val="10640484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0030188"/>
                    </a:ext>
                  </a:extLst>
                </a:gridCol>
                <a:gridCol w="1779588">
                  <a:extLst>
                    <a:ext uri="{9D8B030D-6E8A-4147-A177-3AD203B41FA5}">
                      <a16:colId xmlns:a16="http://schemas.microsoft.com/office/drawing/2014/main" val="2901816940"/>
                    </a:ext>
                  </a:extLst>
                </a:gridCol>
              </a:tblGrid>
              <a:tr h="835584">
                <a:tc>
                  <a:txBody>
                    <a:bodyPr/>
                    <a:lstStyle/>
                    <a:p>
                      <a:pPr algn="ctr" fontAlgn="ctr"/>
                      <a:endParaRPr lang="en-SG" sz="1400" u="none" strike="noStrike"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COD</a:t>
                      </a:r>
                    </a:p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(mg/L)</a:t>
                      </a:r>
                      <a:br>
                        <a:rPr lang="en-SG" sz="1400" u="none" strike="noStrike">
                          <a:effectLst/>
                          <a:latin typeface="+mn-lt"/>
                        </a:rPr>
                      </a:b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[IPA] from COD</a:t>
                      </a:r>
                    </a:p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(mg/L)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COD Deviation from TOC (%)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963995"/>
                  </a:ext>
                </a:extLst>
              </a:tr>
              <a:tr h="2088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9900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32954"/>
                  </a:ext>
                </a:extLst>
              </a:tr>
              <a:tr h="2088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14500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6019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491728"/>
                  </a:ext>
                </a:extLst>
              </a:tr>
              <a:tr h="2088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16730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6976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221955"/>
                  </a:ext>
                </a:extLst>
              </a:tr>
              <a:tr h="2088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19800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8294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31107"/>
                  </a:ext>
                </a:extLst>
              </a:tr>
              <a:tr h="2088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27000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11384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217371"/>
                  </a:ext>
                </a:extLst>
              </a:tr>
              <a:tr h="2088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33700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009160"/>
                  </a:ext>
                </a:extLst>
              </a:tr>
              <a:tr h="2088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39000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409994"/>
                  </a:ext>
                </a:extLst>
              </a:tr>
              <a:tr h="2088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57400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24433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39697"/>
                  </a:ext>
                </a:extLst>
              </a:tr>
              <a:tr h="20889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+mn-lt"/>
                        </a:rPr>
                        <a:t>105600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45123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81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84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7BA193DA-BC78-4A62-AA06-9BD6C414BD2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9C8AD3EC-9431-451E-83BE-42836FD8CE9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E80C96-4C39-4792-88A8-B3F41BCCD0B8}">
  <ds:schemaRefs>
    <ds:schemaRef ds:uri="5a9c4a17-7b41-4005-bb24-7a097a2734c5"/>
    <ds:schemaRef ds:uri="cbb7701e-740f-430e-b8c6-18f08840ca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a29e674f-3e67-46f0-a931-c850c8e2761e"/>
    <ds:schemaRef ds:uri="19bedb6a-e1f1-42c0-a28f-f78ef7ece71e"/>
  </ds:schemaRefs>
</ds:datastoreItem>
</file>

<file path=customXml/itemProps2.xml><?xml version="1.0" encoding="utf-8"?>
<ds:datastoreItem xmlns:ds="http://schemas.openxmlformats.org/officeDocument/2006/customXml" ds:itemID="{1D4D8C1A-6A24-4E57-AF62-B3D727FBA2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675976-547B-409F-ABD9-96CFCE47F7F3}"/>
</file>

<file path=docProps/app.xml><?xml version="1.0" encoding="utf-8"?>
<Properties xmlns="http://schemas.openxmlformats.org/officeDocument/2006/extended-properties" xmlns:vt="http://schemas.openxmlformats.org/officeDocument/2006/docPropsVTypes">
  <Template>230224 - NEW TEMPLATE</Template>
  <Application>Microsoft Office PowerPoint</Application>
  <PresentationFormat>Widescreen</PresentationFormat>
  <Slides>40</Slides>
  <Notes>14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Custom Design</vt:lpstr>
      <vt:lpstr>Micron IPAL</vt:lpstr>
      <vt:lpstr>Overall Objectives </vt:lpstr>
      <vt:lpstr>Projection </vt:lpstr>
      <vt:lpstr>Process Flow Diagram </vt:lpstr>
      <vt:lpstr>Lab skid</vt:lpstr>
      <vt:lpstr>Test Methodology</vt:lpstr>
      <vt:lpstr>Determining IPA Concentrations using RI, TOC and COD</vt:lpstr>
      <vt:lpstr> RI Calibration Graphs  </vt:lpstr>
      <vt:lpstr>RI, TOC and COD Readings for Samples with different [IPA]</vt:lpstr>
      <vt:lpstr> COD Calibration Graphs  </vt:lpstr>
      <vt:lpstr>TOC Calibration Graphs  </vt:lpstr>
      <vt:lpstr>Water Analysis – Micron IPAL Feed</vt:lpstr>
      <vt:lpstr>Antiscalant Projection</vt:lpstr>
      <vt:lpstr>Experiment 1.1: ROi Pass 1 Trial </vt:lpstr>
      <vt:lpstr>Objectives for Pass 1 </vt:lpstr>
      <vt:lpstr>Water Analysis – Pass 1 Results </vt:lpstr>
      <vt:lpstr>Water Analysis – Pass 1 Results: pH </vt:lpstr>
      <vt:lpstr>ROi Concentration Results </vt:lpstr>
      <vt:lpstr>Flux Vs IPA Concentration </vt:lpstr>
      <vt:lpstr>Rejection Vs IPA Concentration</vt:lpstr>
      <vt:lpstr>Discussions</vt:lpstr>
      <vt:lpstr>Conclusion</vt:lpstr>
      <vt:lpstr>Experiment 1.2: ROi Pass 2 Trial </vt:lpstr>
      <vt:lpstr>Objectives for Projected Pass 2 </vt:lpstr>
      <vt:lpstr>Water Analysis – Pass 2 Results </vt:lpstr>
      <vt:lpstr>Water Analysis – Pass 2 Results: pH </vt:lpstr>
      <vt:lpstr>ROi Concentration Results </vt:lpstr>
      <vt:lpstr>Flux Vs IPA Concentration </vt:lpstr>
      <vt:lpstr>Rejection Vs IPA Concentration</vt:lpstr>
      <vt:lpstr>Discussions</vt:lpstr>
      <vt:lpstr>Conclusion</vt:lpstr>
      <vt:lpstr>Experiment 1.3: ROi Pass 3 Trial </vt:lpstr>
      <vt:lpstr>Objectives for Projected Pass 4 </vt:lpstr>
      <vt:lpstr>Water Analysis – Pass 3 Results </vt:lpstr>
      <vt:lpstr>Water Analysis – Pass 3 Results: pH </vt:lpstr>
      <vt:lpstr>ROi Concentration Results </vt:lpstr>
      <vt:lpstr>Flux Vs IPA Concentration </vt:lpstr>
      <vt:lpstr>Rejection Vs IPA Concentration</vt:lpstr>
      <vt:lpstr>Discussions &amp; Conclusions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revision>47</cp:revision>
  <dcterms:created xsi:type="dcterms:W3CDTF">2023-02-24T05:24:15Z</dcterms:created>
  <dcterms:modified xsi:type="dcterms:W3CDTF">2024-11-01T01:40:06Z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MediaServiceImageTags">
    <vt:lpwstr/>
  </property>
  <property fmtid="{D5CDD505-2E9C-101B-9397-08002B2CF9AE}" pid="4" name="Order">
    <vt:r8>11728000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